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73" r:id="rId12"/>
    <p:sldId id="274" r:id="rId13"/>
    <p:sldId id="276" r:id="rId14"/>
    <p:sldId id="269" r:id="rId15"/>
    <p:sldId id="270" r:id="rId16"/>
    <p:sldId id="277" r:id="rId17"/>
    <p:sldId id="271" r:id="rId18"/>
    <p:sldId id="272" r:id="rId19"/>
    <p:sldId id="268" r:id="rId20"/>
    <p:sldId id="266"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236ED-FA7F-45C9-9C78-FA298A5E8F15}" v="987" dt="2021-11-30T15:41:40.210"/>
    <p1510:client id="{3F9C3DF5-6308-4067-B32D-0F0647C13553}" v="68" dt="2021-11-09T14:38:07.009"/>
    <p1510:client id="{5357C462-D621-423E-940D-7A058BBBD692}" v="7" dt="2021-11-30T05:11:27.975"/>
    <p1510:client id="{666D7247-74B0-487B-8E71-FB90BA759DF4}" v="35" dt="2021-11-07T15:16:04.989"/>
    <p1510:client id="{7211CF83-8A3C-4FF2-9853-17798E0E0FA4}" v="64" dt="2021-11-30T09:19:53.697"/>
    <p1510:client id="{79E138FD-0CCB-4ACD-889C-53A2350401E7}" v="609" dt="2021-11-30T08:45:15.792"/>
    <p1510:client id="{9A359C63-0B2B-4FBF-838E-46CD8E5496C6}" v="151" dt="2021-11-30T09:04:12.865"/>
    <p1510:client id="{9FEBE754-7D4F-4071-8E14-61D8BB87669F}" v="280" dt="2021-11-09T15:09:18.812"/>
    <p1510:client id="{B53E53FD-FC3A-4F5C-9C95-D719810CB4F8}" v="824" dt="2021-11-30T06:32:42.4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nkar Das" userId="46feaf2bd9af3f73" providerId="Windows Live" clId="Web-{666D7247-74B0-487B-8E71-FB90BA759DF4}"/>
    <pc:docChg chg="modSld addMainMaster delMainMaster">
      <pc:chgData name="Subhankar Das" userId="46feaf2bd9af3f73" providerId="Windows Live" clId="Web-{666D7247-74B0-487B-8E71-FB90BA759DF4}" dt="2021-11-07T15:16:04.989" v="34" actId="20577"/>
      <pc:docMkLst>
        <pc:docMk/>
      </pc:docMkLst>
      <pc:sldChg chg="addSp modSp mod modClrScheme chgLayout">
        <pc:chgData name="Subhankar Das" userId="46feaf2bd9af3f73" providerId="Windows Live" clId="Web-{666D7247-74B0-487B-8E71-FB90BA759DF4}" dt="2021-11-07T15:16:04.989" v="34" actId="20577"/>
        <pc:sldMkLst>
          <pc:docMk/>
          <pc:sldMk cId="109857222" sldId="256"/>
        </pc:sldMkLst>
        <pc:spChg chg="mod ord">
          <ac:chgData name="Subhankar Das" userId="46feaf2bd9af3f73" providerId="Windows Live" clId="Web-{666D7247-74B0-487B-8E71-FB90BA759DF4}" dt="2021-11-07T15:05:37.349" v="0"/>
          <ac:spMkLst>
            <pc:docMk/>
            <pc:sldMk cId="109857222" sldId="256"/>
            <ac:spMk id="2" creationId="{00000000-0000-0000-0000-000000000000}"/>
          </ac:spMkLst>
        </pc:spChg>
        <pc:spChg chg="mod ord">
          <ac:chgData name="Subhankar Das" userId="46feaf2bd9af3f73" providerId="Windows Live" clId="Web-{666D7247-74B0-487B-8E71-FB90BA759DF4}" dt="2021-11-07T15:16:04.989" v="34" actId="20577"/>
          <ac:spMkLst>
            <pc:docMk/>
            <pc:sldMk cId="109857222" sldId="256"/>
            <ac:spMk id="3" creationId="{00000000-0000-0000-0000-000000000000}"/>
          </ac:spMkLst>
        </pc:spChg>
        <pc:picChg chg="add mod">
          <ac:chgData name="Subhankar Das" userId="46feaf2bd9af3f73" providerId="Windows Live" clId="Web-{666D7247-74B0-487B-8E71-FB90BA759DF4}" dt="2021-11-07T15:06:03.115" v="3" actId="1076"/>
          <ac:picMkLst>
            <pc:docMk/>
            <pc:sldMk cId="109857222" sldId="256"/>
            <ac:picMk id="4" creationId="{6FA615E9-A108-4037-8397-70AA3A05046D}"/>
          </ac:picMkLst>
        </pc:picChg>
      </pc:sldChg>
      <pc:sldMasterChg chg="del delSldLayout">
        <pc:chgData name="Subhankar Das" userId="46feaf2bd9af3f73" providerId="Windows Live" clId="Web-{666D7247-74B0-487B-8E71-FB90BA759DF4}" dt="2021-11-07T15:05:37.349" v="0"/>
        <pc:sldMasterMkLst>
          <pc:docMk/>
          <pc:sldMasterMk cId="2460954070" sldId="2147483660"/>
        </pc:sldMasterMkLst>
        <pc:sldLayoutChg chg="del">
          <pc:chgData name="Subhankar Das" userId="46feaf2bd9af3f73" providerId="Windows Live" clId="Web-{666D7247-74B0-487B-8E71-FB90BA759DF4}" dt="2021-11-07T15:05:37.349" v="0"/>
          <pc:sldLayoutMkLst>
            <pc:docMk/>
            <pc:sldMasterMk cId="2460954070" sldId="2147483660"/>
            <pc:sldLayoutMk cId="2385387890" sldId="2147483661"/>
          </pc:sldLayoutMkLst>
        </pc:sldLayoutChg>
        <pc:sldLayoutChg chg="del">
          <pc:chgData name="Subhankar Das" userId="46feaf2bd9af3f73" providerId="Windows Live" clId="Web-{666D7247-74B0-487B-8E71-FB90BA759DF4}" dt="2021-11-07T15:05:37.349" v="0"/>
          <pc:sldLayoutMkLst>
            <pc:docMk/>
            <pc:sldMasterMk cId="2460954070" sldId="2147483660"/>
            <pc:sldLayoutMk cId="949138452" sldId="2147483662"/>
          </pc:sldLayoutMkLst>
        </pc:sldLayoutChg>
        <pc:sldLayoutChg chg="del">
          <pc:chgData name="Subhankar Das" userId="46feaf2bd9af3f73" providerId="Windows Live" clId="Web-{666D7247-74B0-487B-8E71-FB90BA759DF4}" dt="2021-11-07T15:05:37.349" v="0"/>
          <pc:sldLayoutMkLst>
            <pc:docMk/>
            <pc:sldMasterMk cId="2460954070" sldId="2147483660"/>
            <pc:sldLayoutMk cId="2591524520" sldId="2147483663"/>
          </pc:sldLayoutMkLst>
        </pc:sldLayoutChg>
        <pc:sldLayoutChg chg="del">
          <pc:chgData name="Subhankar Das" userId="46feaf2bd9af3f73" providerId="Windows Live" clId="Web-{666D7247-74B0-487B-8E71-FB90BA759DF4}" dt="2021-11-07T15:05:37.349" v="0"/>
          <pc:sldLayoutMkLst>
            <pc:docMk/>
            <pc:sldMasterMk cId="2460954070" sldId="2147483660"/>
            <pc:sldLayoutMk cId="1203092039" sldId="2147483664"/>
          </pc:sldLayoutMkLst>
        </pc:sldLayoutChg>
        <pc:sldLayoutChg chg="del">
          <pc:chgData name="Subhankar Das" userId="46feaf2bd9af3f73" providerId="Windows Live" clId="Web-{666D7247-74B0-487B-8E71-FB90BA759DF4}" dt="2021-11-07T15:05:37.349" v="0"/>
          <pc:sldLayoutMkLst>
            <pc:docMk/>
            <pc:sldMasterMk cId="2460954070" sldId="2147483660"/>
            <pc:sldLayoutMk cId="3733172339" sldId="2147483665"/>
          </pc:sldLayoutMkLst>
        </pc:sldLayoutChg>
        <pc:sldLayoutChg chg="del">
          <pc:chgData name="Subhankar Das" userId="46feaf2bd9af3f73" providerId="Windows Live" clId="Web-{666D7247-74B0-487B-8E71-FB90BA759DF4}" dt="2021-11-07T15:05:37.349" v="0"/>
          <pc:sldLayoutMkLst>
            <pc:docMk/>
            <pc:sldMasterMk cId="2460954070" sldId="2147483660"/>
            <pc:sldLayoutMk cId="3210312558" sldId="2147483666"/>
          </pc:sldLayoutMkLst>
        </pc:sldLayoutChg>
        <pc:sldLayoutChg chg="del">
          <pc:chgData name="Subhankar Das" userId="46feaf2bd9af3f73" providerId="Windows Live" clId="Web-{666D7247-74B0-487B-8E71-FB90BA759DF4}" dt="2021-11-07T15:05:37.349" v="0"/>
          <pc:sldLayoutMkLst>
            <pc:docMk/>
            <pc:sldMasterMk cId="2460954070" sldId="2147483660"/>
            <pc:sldLayoutMk cId="3146388984" sldId="2147483667"/>
          </pc:sldLayoutMkLst>
        </pc:sldLayoutChg>
        <pc:sldLayoutChg chg="del">
          <pc:chgData name="Subhankar Das" userId="46feaf2bd9af3f73" providerId="Windows Live" clId="Web-{666D7247-74B0-487B-8E71-FB90BA759DF4}" dt="2021-11-07T15:05:37.349" v="0"/>
          <pc:sldLayoutMkLst>
            <pc:docMk/>
            <pc:sldMasterMk cId="2460954070" sldId="2147483660"/>
            <pc:sldLayoutMk cId="3171841454" sldId="2147483668"/>
          </pc:sldLayoutMkLst>
        </pc:sldLayoutChg>
        <pc:sldLayoutChg chg="del">
          <pc:chgData name="Subhankar Das" userId="46feaf2bd9af3f73" providerId="Windows Live" clId="Web-{666D7247-74B0-487B-8E71-FB90BA759DF4}" dt="2021-11-07T15:05:37.349" v="0"/>
          <pc:sldLayoutMkLst>
            <pc:docMk/>
            <pc:sldMasterMk cId="2460954070" sldId="2147483660"/>
            <pc:sldLayoutMk cId="1718958274" sldId="2147483669"/>
          </pc:sldLayoutMkLst>
        </pc:sldLayoutChg>
        <pc:sldLayoutChg chg="del">
          <pc:chgData name="Subhankar Das" userId="46feaf2bd9af3f73" providerId="Windows Live" clId="Web-{666D7247-74B0-487B-8E71-FB90BA759DF4}" dt="2021-11-07T15:05:37.349" v="0"/>
          <pc:sldLayoutMkLst>
            <pc:docMk/>
            <pc:sldMasterMk cId="2460954070" sldId="2147483660"/>
            <pc:sldLayoutMk cId="2202905451" sldId="2147483670"/>
          </pc:sldLayoutMkLst>
        </pc:sldLayoutChg>
        <pc:sldLayoutChg chg="del">
          <pc:chgData name="Subhankar Das" userId="46feaf2bd9af3f73" providerId="Windows Live" clId="Web-{666D7247-74B0-487B-8E71-FB90BA759DF4}" dt="2021-11-07T15:05:37.349" v="0"/>
          <pc:sldLayoutMkLst>
            <pc:docMk/>
            <pc:sldMasterMk cId="2460954070" sldId="2147483660"/>
            <pc:sldLayoutMk cId="3479445657" sldId="2147483671"/>
          </pc:sldLayoutMkLst>
        </pc:sldLayoutChg>
      </pc:sldMasterChg>
      <pc:sldMasterChg chg="add addSldLayout modSldLayout">
        <pc:chgData name="Subhankar Das" userId="46feaf2bd9af3f73" providerId="Windows Live" clId="Web-{666D7247-74B0-487B-8E71-FB90BA759DF4}" dt="2021-11-07T15:05:37.349" v="0"/>
        <pc:sldMasterMkLst>
          <pc:docMk/>
          <pc:sldMasterMk cId="3579390969" sldId="2147483672"/>
        </pc:sldMasterMkLst>
        <pc:sldLayoutChg chg="add mod replId">
          <pc:chgData name="Subhankar Das" userId="46feaf2bd9af3f73" providerId="Windows Live" clId="Web-{666D7247-74B0-487B-8E71-FB90BA759DF4}" dt="2021-11-07T15:05:37.349" v="0"/>
          <pc:sldLayoutMkLst>
            <pc:docMk/>
            <pc:sldMasterMk cId="3579390969" sldId="2147483672"/>
            <pc:sldLayoutMk cId="1386591362" sldId="2147483673"/>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4266351503" sldId="2147483674"/>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3090095574" sldId="2147483675"/>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3903472835" sldId="2147483676"/>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584405159" sldId="2147483677"/>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3018908726" sldId="2147483678"/>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3060897" sldId="2147483679"/>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541602605" sldId="2147483680"/>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101430046" sldId="2147483681"/>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1764034813" sldId="2147483682"/>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5795696" sldId="2147483683"/>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216996866" sldId="2147483684"/>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2775109355" sldId="2147483685"/>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1331709061" sldId="2147483686"/>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433485865" sldId="2147483687"/>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2894387359" sldId="2147483688"/>
          </pc:sldLayoutMkLst>
        </pc:sldLayoutChg>
        <pc:sldLayoutChg chg="add mod replId">
          <pc:chgData name="Subhankar Das" userId="46feaf2bd9af3f73" providerId="Windows Live" clId="Web-{666D7247-74B0-487B-8E71-FB90BA759DF4}" dt="2021-11-07T15:05:37.349" v="0"/>
          <pc:sldLayoutMkLst>
            <pc:docMk/>
            <pc:sldMasterMk cId="3579390969" sldId="2147483672"/>
            <pc:sldLayoutMk cId="1482086388" sldId="2147483689"/>
          </pc:sldLayoutMkLst>
        </pc:sldLayoutChg>
      </pc:sldMasterChg>
    </pc:docChg>
  </pc:docChgLst>
  <pc:docChgLst>
    <pc:chgData name="Subhankar Das" userId="46feaf2bd9af3f73" providerId="Windows Live" clId="Web-{9FEBE754-7D4F-4071-8E14-61D8BB87669F}"/>
    <pc:docChg chg="addSld delSld modSld">
      <pc:chgData name="Subhankar Das" userId="46feaf2bd9af3f73" providerId="Windows Live" clId="Web-{9FEBE754-7D4F-4071-8E14-61D8BB87669F}" dt="2021-11-09T15:09:18.812" v="217"/>
      <pc:docMkLst>
        <pc:docMk/>
      </pc:docMkLst>
      <pc:sldChg chg="addSp modSp">
        <pc:chgData name="Subhankar Das" userId="46feaf2bd9af3f73" providerId="Windows Live" clId="Web-{9FEBE754-7D4F-4071-8E14-61D8BB87669F}" dt="2021-11-09T14:47:11.195" v="70" actId="14100"/>
        <pc:sldMkLst>
          <pc:docMk/>
          <pc:sldMk cId="109857222" sldId="256"/>
        </pc:sldMkLst>
        <pc:spChg chg="mod">
          <ac:chgData name="Subhankar Das" userId="46feaf2bd9af3f73" providerId="Windows Live" clId="Web-{9FEBE754-7D4F-4071-8E14-61D8BB87669F}" dt="2021-11-09T14:46:43.006" v="65" actId="20577"/>
          <ac:spMkLst>
            <pc:docMk/>
            <pc:sldMk cId="109857222" sldId="256"/>
            <ac:spMk id="2" creationId="{00000000-0000-0000-0000-000000000000}"/>
          </ac:spMkLst>
        </pc:spChg>
        <pc:spChg chg="mod">
          <ac:chgData name="Subhankar Das" userId="46feaf2bd9af3f73" providerId="Windows Live" clId="Web-{9FEBE754-7D4F-4071-8E14-61D8BB87669F}" dt="2021-11-09T14:47:05.461" v="69" actId="1076"/>
          <ac:spMkLst>
            <pc:docMk/>
            <pc:sldMk cId="109857222" sldId="256"/>
            <ac:spMk id="3" creationId="{00000000-0000-0000-0000-000000000000}"/>
          </ac:spMkLst>
        </pc:spChg>
        <pc:spChg chg="add mod">
          <ac:chgData name="Subhankar Das" userId="46feaf2bd9af3f73" providerId="Windows Live" clId="Web-{9FEBE754-7D4F-4071-8E14-61D8BB87669F}" dt="2021-11-09T14:47:11.195" v="70" actId="14100"/>
          <ac:spMkLst>
            <pc:docMk/>
            <pc:sldMk cId="109857222" sldId="256"/>
            <ac:spMk id="5" creationId="{3CE449BB-4875-4301-961F-96EDD0A0124E}"/>
          </ac:spMkLst>
        </pc:spChg>
      </pc:sldChg>
      <pc:sldChg chg="modSp">
        <pc:chgData name="Subhankar Das" userId="46feaf2bd9af3f73" providerId="Windows Live" clId="Web-{9FEBE754-7D4F-4071-8E14-61D8BB87669F}" dt="2021-11-09T14:48:34.482" v="85" actId="20577"/>
        <pc:sldMkLst>
          <pc:docMk/>
          <pc:sldMk cId="903906830" sldId="257"/>
        </pc:sldMkLst>
        <pc:spChg chg="mod">
          <ac:chgData name="Subhankar Das" userId="46feaf2bd9af3f73" providerId="Windows Live" clId="Web-{9FEBE754-7D4F-4071-8E14-61D8BB87669F}" dt="2021-11-09T14:48:34.482" v="85" actId="20577"/>
          <ac:spMkLst>
            <pc:docMk/>
            <pc:sldMk cId="903906830" sldId="257"/>
            <ac:spMk id="3" creationId="{8E192E06-8D35-4D2A-8ED3-6E42A1985B43}"/>
          </ac:spMkLst>
        </pc:spChg>
      </pc:sldChg>
      <pc:sldChg chg="del">
        <pc:chgData name="Subhankar Das" userId="46feaf2bd9af3f73" providerId="Windows Live" clId="Web-{9FEBE754-7D4F-4071-8E14-61D8BB87669F}" dt="2021-11-09T15:08:01.494" v="200"/>
        <pc:sldMkLst>
          <pc:docMk/>
          <pc:sldMk cId="2080894461" sldId="258"/>
        </pc:sldMkLst>
      </pc:sldChg>
      <pc:sldChg chg="addSp modSp">
        <pc:chgData name="Subhankar Das" userId="46feaf2bd9af3f73" providerId="Windows Live" clId="Web-{9FEBE754-7D4F-4071-8E14-61D8BB87669F}" dt="2021-11-09T15:09:16.093" v="216" actId="20577"/>
        <pc:sldMkLst>
          <pc:docMk/>
          <pc:sldMk cId="1516705908" sldId="259"/>
        </pc:sldMkLst>
        <pc:spChg chg="add mod">
          <ac:chgData name="Subhankar Das" userId="46feaf2bd9af3f73" providerId="Windows Live" clId="Web-{9FEBE754-7D4F-4071-8E14-61D8BB87669F}" dt="2021-11-09T15:09:16.093" v="216" actId="20577"/>
          <ac:spMkLst>
            <pc:docMk/>
            <pc:sldMk cId="1516705908" sldId="259"/>
            <ac:spMk id="2" creationId="{4E42E3D3-2347-46B8-B904-DF28C342E269}"/>
          </ac:spMkLst>
        </pc:spChg>
      </pc:sldChg>
      <pc:sldChg chg="addSp modSp new del">
        <pc:chgData name="Subhankar Das" userId="46feaf2bd9af3f73" providerId="Windows Live" clId="Web-{9FEBE754-7D4F-4071-8E14-61D8BB87669F}" dt="2021-11-09T15:09:18.812" v="217"/>
        <pc:sldMkLst>
          <pc:docMk/>
          <pc:sldMk cId="3238425116" sldId="260"/>
        </pc:sldMkLst>
        <pc:spChg chg="add mod">
          <ac:chgData name="Subhankar Das" userId="46feaf2bd9af3f73" providerId="Windows Live" clId="Web-{9FEBE754-7D4F-4071-8E14-61D8BB87669F}" dt="2021-11-09T15:09:09.405" v="210" actId="20577"/>
          <ac:spMkLst>
            <pc:docMk/>
            <pc:sldMk cId="3238425116" sldId="260"/>
            <ac:spMk id="2" creationId="{3FE9C1D3-9BA7-4E1C-9CC2-DB561A18DBA8}"/>
          </ac:spMkLst>
        </pc:spChg>
      </pc:sldChg>
      <pc:sldChg chg="modSp new">
        <pc:chgData name="Subhankar Das" userId="46feaf2bd9af3f73" providerId="Windows Live" clId="Web-{9FEBE754-7D4F-4071-8E14-61D8BB87669F}" dt="2021-11-09T14:58:11.488" v="169" actId="20577"/>
        <pc:sldMkLst>
          <pc:docMk/>
          <pc:sldMk cId="993957725" sldId="261"/>
        </pc:sldMkLst>
        <pc:spChg chg="mod">
          <ac:chgData name="Subhankar Das" userId="46feaf2bd9af3f73" providerId="Windows Live" clId="Web-{9FEBE754-7D4F-4071-8E14-61D8BB87669F}" dt="2021-11-09T14:54:06.722" v="159" actId="20577"/>
          <ac:spMkLst>
            <pc:docMk/>
            <pc:sldMk cId="993957725" sldId="261"/>
            <ac:spMk id="2" creationId="{804E42C9-6661-4772-8C41-084BFCA1E4A2}"/>
          </ac:spMkLst>
        </pc:spChg>
        <pc:spChg chg="mod">
          <ac:chgData name="Subhankar Das" userId="46feaf2bd9af3f73" providerId="Windows Live" clId="Web-{9FEBE754-7D4F-4071-8E14-61D8BB87669F}" dt="2021-11-09T14:58:11.488" v="169" actId="20577"/>
          <ac:spMkLst>
            <pc:docMk/>
            <pc:sldMk cId="993957725" sldId="261"/>
            <ac:spMk id="3" creationId="{579480C9-D81D-42C0-AA68-C8E56674D4DA}"/>
          </ac:spMkLst>
        </pc:spChg>
      </pc:sldChg>
      <pc:sldChg chg="modSp new">
        <pc:chgData name="Subhankar Das" userId="46feaf2bd9af3f73" providerId="Windows Live" clId="Web-{9FEBE754-7D4F-4071-8E14-61D8BB87669F}" dt="2021-11-09T15:07:48.853" v="199" actId="14100"/>
        <pc:sldMkLst>
          <pc:docMk/>
          <pc:sldMk cId="1094198092" sldId="262"/>
        </pc:sldMkLst>
        <pc:spChg chg="mod">
          <ac:chgData name="Subhankar Das" userId="46feaf2bd9af3f73" providerId="Windows Live" clId="Web-{9FEBE754-7D4F-4071-8E14-61D8BB87669F}" dt="2021-11-09T15:07:48.853" v="199" actId="14100"/>
          <ac:spMkLst>
            <pc:docMk/>
            <pc:sldMk cId="1094198092" sldId="262"/>
            <ac:spMk id="2" creationId="{91B8F267-89AE-46C2-BA1F-0B82D231B22E}"/>
          </ac:spMkLst>
        </pc:spChg>
        <pc:spChg chg="mod">
          <ac:chgData name="Subhankar Das" userId="46feaf2bd9af3f73" providerId="Windows Live" clId="Web-{9FEBE754-7D4F-4071-8E14-61D8BB87669F}" dt="2021-11-09T15:07:28.727" v="178" actId="20577"/>
          <ac:spMkLst>
            <pc:docMk/>
            <pc:sldMk cId="1094198092" sldId="262"/>
            <ac:spMk id="3" creationId="{F054338D-3536-4FE4-A54F-6352B059988C}"/>
          </ac:spMkLst>
        </pc:spChg>
      </pc:sldChg>
      <pc:sldChg chg="addSp modSp new">
        <pc:chgData name="Subhankar Das" userId="46feaf2bd9af3f73" providerId="Windows Live" clId="Web-{9FEBE754-7D4F-4071-8E14-61D8BB87669F}" dt="2021-11-09T15:08:55.373" v="208" actId="1076"/>
        <pc:sldMkLst>
          <pc:docMk/>
          <pc:sldMk cId="2330534029" sldId="263"/>
        </pc:sldMkLst>
        <pc:picChg chg="add mod">
          <ac:chgData name="Subhankar Das" userId="46feaf2bd9af3f73" providerId="Windows Live" clId="Web-{9FEBE754-7D4F-4071-8E14-61D8BB87669F}" dt="2021-11-09T15:08:55.373" v="208" actId="1076"/>
          <ac:picMkLst>
            <pc:docMk/>
            <pc:sldMk cId="2330534029" sldId="263"/>
            <ac:picMk id="2" creationId="{814B6C7F-A572-49AA-9628-AD96B347B93E}"/>
          </ac:picMkLst>
        </pc:picChg>
      </pc:sldChg>
    </pc:docChg>
  </pc:docChgLst>
  <pc:docChgLst>
    <pc:chgData name="Subhankar Das" userId="46feaf2bd9af3f73" providerId="Windows Live" clId="Web-{7211CF83-8A3C-4FF2-9853-17798E0E0FA4}"/>
    <pc:docChg chg="modSld">
      <pc:chgData name="Subhankar Das" userId="46feaf2bd9af3f73" providerId="Windows Live" clId="Web-{7211CF83-8A3C-4FF2-9853-17798E0E0FA4}" dt="2021-11-30T09:19:53.697" v="43" actId="1076"/>
      <pc:docMkLst>
        <pc:docMk/>
      </pc:docMkLst>
      <pc:sldChg chg="addSp modSp">
        <pc:chgData name="Subhankar Das" userId="46feaf2bd9af3f73" providerId="Windows Live" clId="Web-{7211CF83-8A3C-4FF2-9853-17798E0E0FA4}" dt="2021-11-30T09:19:53.697" v="43" actId="1076"/>
        <pc:sldMkLst>
          <pc:docMk/>
          <pc:sldMk cId="4260524699" sldId="276"/>
        </pc:sldMkLst>
        <pc:spChg chg="add mod">
          <ac:chgData name="Subhankar Das" userId="46feaf2bd9af3f73" providerId="Windows Live" clId="Web-{7211CF83-8A3C-4FF2-9853-17798E0E0FA4}" dt="2021-11-30T09:15:19.251" v="38" actId="20577"/>
          <ac:spMkLst>
            <pc:docMk/>
            <pc:sldMk cId="4260524699" sldId="276"/>
            <ac:spMk id="2" creationId="{37B8CE50-0400-43FA-9ACD-1ACF5FA7DB0F}"/>
          </ac:spMkLst>
        </pc:spChg>
        <pc:picChg chg="add mod">
          <ac:chgData name="Subhankar Das" userId="46feaf2bd9af3f73" providerId="Windows Live" clId="Web-{7211CF83-8A3C-4FF2-9853-17798E0E0FA4}" dt="2021-11-30T09:19:53.697" v="43" actId="1076"/>
          <ac:picMkLst>
            <pc:docMk/>
            <pc:sldMk cId="4260524699" sldId="276"/>
            <ac:picMk id="3" creationId="{0022543A-8F85-49E6-B431-6516A9CFD22B}"/>
          </ac:picMkLst>
        </pc:picChg>
      </pc:sldChg>
    </pc:docChg>
  </pc:docChgLst>
  <pc:docChgLst>
    <pc:chgData name="Subhankar Das" userId="46feaf2bd9af3f73" providerId="Windows Live" clId="Web-{03C236ED-FA7F-45C9-9C78-FA298A5E8F15}"/>
    <pc:docChg chg="mod addSld delSld modSld modMainMaster">
      <pc:chgData name="Subhankar Das" userId="46feaf2bd9af3f73" providerId="Windows Live" clId="Web-{03C236ED-FA7F-45C9-9C78-FA298A5E8F15}" dt="2021-11-30T15:41:40.210" v="591"/>
      <pc:docMkLst>
        <pc:docMk/>
      </pc:docMkLst>
      <pc:sldChg chg="addSp delSp modSp">
        <pc:chgData name="Subhankar Das" userId="46feaf2bd9af3f73" providerId="Windows Live" clId="Web-{03C236ED-FA7F-45C9-9C78-FA298A5E8F15}" dt="2021-11-30T15:36:00.498" v="547"/>
        <pc:sldMkLst>
          <pc:docMk/>
          <pc:sldMk cId="2701099985" sldId="256"/>
        </pc:sldMkLst>
        <pc:spChg chg="mod">
          <ac:chgData name="Subhankar Das" userId="46feaf2bd9af3f73" providerId="Windows Live" clId="Web-{03C236ED-FA7F-45C9-9C78-FA298A5E8F15}" dt="2021-11-30T14:19:03.819" v="3" actId="20577"/>
          <ac:spMkLst>
            <pc:docMk/>
            <pc:sldMk cId="2701099985" sldId="256"/>
            <ac:spMk id="3" creationId="{75451BC7-A97A-4537-BE4B-809829F2B376}"/>
          </ac:spMkLst>
        </pc:spChg>
        <pc:spChg chg="add del mod">
          <ac:chgData name="Subhankar Das" userId="46feaf2bd9af3f73" providerId="Windows Live" clId="Web-{03C236ED-FA7F-45C9-9C78-FA298A5E8F15}" dt="2021-11-30T15:36:00.498" v="547"/>
          <ac:spMkLst>
            <pc:docMk/>
            <pc:sldMk cId="2701099985" sldId="256"/>
            <ac:spMk id="5" creationId="{933D450F-9F85-4893-B1C0-B789A8E14C7E}"/>
          </ac:spMkLst>
        </pc:spChg>
        <pc:spChg chg="add del mod">
          <ac:chgData name="Subhankar Das" userId="46feaf2bd9af3f73" providerId="Windows Live" clId="Web-{03C236ED-FA7F-45C9-9C78-FA298A5E8F15}" dt="2021-11-30T15:36:00.498" v="547"/>
          <ac:spMkLst>
            <pc:docMk/>
            <pc:sldMk cId="2701099985" sldId="256"/>
            <ac:spMk id="6" creationId="{1DD61DEA-9553-456A-8E8B-76EA614C7C11}"/>
          </ac:spMkLst>
        </pc:spChg>
      </pc:sldChg>
      <pc:sldChg chg="addSp modSp">
        <pc:chgData name="Subhankar Das" userId="46feaf2bd9af3f73" providerId="Windows Live" clId="Web-{03C236ED-FA7F-45C9-9C78-FA298A5E8F15}" dt="2021-11-30T15:37:40.079" v="556" actId="1076"/>
        <pc:sldMkLst>
          <pc:docMk/>
          <pc:sldMk cId="2887018251" sldId="257"/>
        </pc:sldMkLst>
        <pc:spChg chg="mod">
          <ac:chgData name="Subhankar Das" userId="46feaf2bd9af3f73" providerId="Windows Live" clId="Web-{03C236ED-FA7F-45C9-9C78-FA298A5E8F15}" dt="2021-11-30T14:21:30.651" v="17" actId="20577"/>
          <ac:spMkLst>
            <pc:docMk/>
            <pc:sldMk cId="2887018251" sldId="257"/>
            <ac:spMk id="2" creationId="{31A63161-D9D0-4EAC-BB5A-2C072E314577}"/>
          </ac:spMkLst>
        </pc:spChg>
        <pc:spChg chg="add mod">
          <ac:chgData name="Subhankar Das" userId="46feaf2bd9af3f73" providerId="Windows Live" clId="Web-{03C236ED-FA7F-45C9-9C78-FA298A5E8F15}" dt="2021-11-30T15:37:40.079" v="556" actId="1076"/>
          <ac:spMkLst>
            <pc:docMk/>
            <pc:sldMk cId="2887018251" sldId="257"/>
            <ac:spMk id="3" creationId="{A063740E-64CA-4584-9D85-E5759DA0F44A}"/>
          </ac:spMkLst>
        </pc:spChg>
        <pc:spChg chg="add mod">
          <ac:chgData name="Subhankar Das" userId="46feaf2bd9af3f73" providerId="Windows Live" clId="Web-{03C236ED-FA7F-45C9-9C78-FA298A5E8F15}" dt="2021-11-30T15:36:04.483" v="548"/>
          <ac:spMkLst>
            <pc:docMk/>
            <pc:sldMk cId="2887018251" sldId="257"/>
            <ac:spMk id="5" creationId="{9803EC5F-D4AC-4701-BD16-7A78E2CFC3D6}"/>
          </ac:spMkLst>
        </pc:spChg>
      </pc:sldChg>
      <pc:sldChg chg="addSp modSp">
        <pc:chgData name="Subhankar Das" userId="46feaf2bd9af3f73" providerId="Windows Live" clId="Web-{03C236ED-FA7F-45C9-9C78-FA298A5E8F15}" dt="2021-11-30T15:37:45.579" v="557" actId="1076"/>
        <pc:sldMkLst>
          <pc:docMk/>
          <pc:sldMk cId="2594351534" sldId="258"/>
        </pc:sldMkLst>
        <pc:spChg chg="mod">
          <ac:chgData name="Subhankar Das" userId="46feaf2bd9af3f73" providerId="Windows Live" clId="Web-{03C236ED-FA7F-45C9-9C78-FA298A5E8F15}" dt="2021-11-30T14:22:28.996" v="19" actId="20577"/>
          <ac:spMkLst>
            <pc:docMk/>
            <pc:sldMk cId="2594351534" sldId="258"/>
            <ac:spMk id="2" creationId="{B0537DAF-24F3-4116-A761-4C4D230B9E9E}"/>
          </ac:spMkLst>
        </pc:spChg>
        <pc:spChg chg="add mod">
          <ac:chgData name="Subhankar Das" userId="46feaf2bd9af3f73" providerId="Windows Live" clId="Web-{03C236ED-FA7F-45C9-9C78-FA298A5E8F15}" dt="2021-11-30T15:37:45.579" v="557" actId="1076"/>
          <ac:spMkLst>
            <pc:docMk/>
            <pc:sldMk cId="2594351534" sldId="258"/>
            <ac:spMk id="7" creationId="{5CA7F1C5-7897-4B2B-B4BA-681229B56153}"/>
          </ac:spMkLst>
        </pc:spChg>
        <pc:spChg chg="add mod">
          <ac:chgData name="Subhankar Das" userId="46feaf2bd9af3f73" providerId="Windows Live" clId="Web-{03C236ED-FA7F-45C9-9C78-FA298A5E8F15}" dt="2021-11-30T15:36:04.483" v="548"/>
          <ac:spMkLst>
            <pc:docMk/>
            <pc:sldMk cId="2594351534" sldId="258"/>
            <ac:spMk id="8" creationId="{DBB3444F-8BF9-4C9F-B1F3-4B24EAF05761}"/>
          </ac:spMkLst>
        </pc:spChg>
      </pc:sldChg>
      <pc:sldChg chg="addSp delSp modSp">
        <pc:chgData name="Subhankar Das" userId="46feaf2bd9af3f73" providerId="Windows Live" clId="Web-{03C236ED-FA7F-45C9-9C78-FA298A5E8F15}" dt="2021-11-30T15:38:20.080" v="563" actId="1076"/>
        <pc:sldMkLst>
          <pc:docMk/>
          <pc:sldMk cId="2935212857" sldId="259"/>
        </pc:sldMkLst>
        <pc:spChg chg="mod">
          <ac:chgData name="Subhankar Das" userId="46feaf2bd9af3f73" providerId="Windows Live" clId="Web-{03C236ED-FA7F-45C9-9C78-FA298A5E8F15}" dt="2021-11-30T14:30:45.587" v="81" actId="20577"/>
          <ac:spMkLst>
            <pc:docMk/>
            <pc:sldMk cId="2935212857" sldId="259"/>
            <ac:spMk id="2" creationId="{7BA32484-BBB2-401E-AA52-E8770E5EAC71}"/>
          </ac:spMkLst>
        </pc:spChg>
        <pc:spChg chg="add del mod">
          <ac:chgData name="Subhankar Das" userId="46feaf2bd9af3f73" providerId="Windows Live" clId="Web-{03C236ED-FA7F-45C9-9C78-FA298A5E8F15}" dt="2021-11-30T15:38:12.517" v="562" actId="20577"/>
          <ac:spMkLst>
            <pc:docMk/>
            <pc:sldMk cId="2935212857" sldId="259"/>
            <ac:spMk id="4" creationId="{8B243FBE-32FD-4B5D-93F0-9B637D8C1F22}"/>
          </ac:spMkLst>
        </pc:spChg>
        <pc:spChg chg="add mod">
          <ac:chgData name="Subhankar Das" userId="46feaf2bd9af3f73" providerId="Windows Live" clId="Web-{03C236ED-FA7F-45C9-9C78-FA298A5E8F15}" dt="2021-11-30T14:30:57.603" v="85" actId="14100"/>
          <ac:spMkLst>
            <pc:docMk/>
            <pc:sldMk cId="2935212857" sldId="259"/>
            <ac:spMk id="5" creationId="{0D164777-7C0F-4FBC-8750-19B00E0AFC04}"/>
          </ac:spMkLst>
        </pc:spChg>
        <pc:spChg chg="add mod">
          <ac:chgData name="Subhankar Das" userId="46feaf2bd9af3f73" providerId="Windows Live" clId="Web-{03C236ED-FA7F-45C9-9C78-FA298A5E8F15}" dt="2021-11-30T15:38:20.080" v="563" actId="1076"/>
          <ac:spMkLst>
            <pc:docMk/>
            <pc:sldMk cId="2935212857" sldId="259"/>
            <ac:spMk id="6" creationId="{FDF802C9-42A6-43AC-A871-6501F36685D2}"/>
          </ac:spMkLst>
        </pc:spChg>
        <pc:spChg chg="add mod">
          <ac:chgData name="Subhankar Das" userId="46feaf2bd9af3f73" providerId="Windows Live" clId="Web-{03C236ED-FA7F-45C9-9C78-FA298A5E8F15}" dt="2021-11-30T15:36:04.483" v="548"/>
          <ac:spMkLst>
            <pc:docMk/>
            <pc:sldMk cId="2935212857" sldId="259"/>
            <ac:spMk id="7" creationId="{0E0826B1-53DB-41FE-A1D2-91AD78BC0296}"/>
          </ac:spMkLst>
        </pc:spChg>
      </pc:sldChg>
      <pc:sldChg chg="addSp modSp">
        <pc:chgData name="Subhankar Das" userId="46feaf2bd9af3f73" providerId="Windows Live" clId="Web-{03C236ED-FA7F-45C9-9C78-FA298A5E8F15}" dt="2021-11-30T15:38:25.471" v="564" actId="1076"/>
        <pc:sldMkLst>
          <pc:docMk/>
          <pc:sldMk cId="1444858109" sldId="260"/>
        </pc:sldMkLst>
        <pc:spChg chg="mod">
          <ac:chgData name="Subhankar Das" userId="46feaf2bd9af3f73" providerId="Windows Live" clId="Web-{03C236ED-FA7F-45C9-9C78-FA298A5E8F15}" dt="2021-11-30T14:27:50.317" v="49" actId="1076"/>
          <ac:spMkLst>
            <pc:docMk/>
            <pc:sldMk cId="1444858109" sldId="260"/>
            <ac:spMk id="2" creationId="{882A0A8C-0D14-4D14-BBEC-F63CF1E5312F}"/>
          </ac:spMkLst>
        </pc:spChg>
        <pc:spChg chg="add mod">
          <ac:chgData name="Subhankar Das" userId="46feaf2bd9af3f73" providerId="Windows Live" clId="Web-{03C236ED-FA7F-45C9-9C78-FA298A5E8F15}" dt="2021-11-30T15:38:25.471" v="564" actId="1076"/>
          <ac:spMkLst>
            <pc:docMk/>
            <pc:sldMk cId="1444858109" sldId="260"/>
            <ac:spMk id="5" creationId="{80E324DA-67FB-40A2-8633-C9AD842BC1A5}"/>
          </ac:spMkLst>
        </pc:spChg>
        <pc:spChg chg="add mod">
          <ac:chgData name="Subhankar Das" userId="46feaf2bd9af3f73" providerId="Windows Live" clId="Web-{03C236ED-FA7F-45C9-9C78-FA298A5E8F15}" dt="2021-11-30T15:36:04.483" v="548"/>
          <ac:spMkLst>
            <pc:docMk/>
            <pc:sldMk cId="1444858109" sldId="260"/>
            <ac:spMk id="6" creationId="{8FB73D5B-5546-4376-830A-3B1BF7F4026B}"/>
          </ac:spMkLst>
        </pc:spChg>
      </pc:sldChg>
      <pc:sldChg chg="addSp modSp">
        <pc:chgData name="Subhankar Das" userId="46feaf2bd9af3f73" providerId="Windows Live" clId="Web-{03C236ED-FA7F-45C9-9C78-FA298A5E8F15}" dt="2021-11-30T15:37:30.173" v="555" actId="1076"/>
        <pc:sldMkLst>
          <pc:docMk/>
          <pc:sldMk cId="2071660110" sldId="261"/>
        </pc:sldMkLst>
        <pc:spChg chg="mod">
          <ac:chgData name="Subhankar Das" userId="46feaf2bd9af3f73" providerId="Windows Live" clId="Web-{03C236ED-FA7F-45C9-9C78-FA298A5E8F15}" dt="2021-11-30T14:30:03.273" v="74" actId="20577"/>
          <ac:spMkLst>
            <pc:docMk/>
            <pc:sldMk cId="2071660110" sldId="261"/>
            <ac:spMk id="2" creationId="{5196F0EA-A6C1-4FB4-94A9-3688E8E5C2D5}"/>
          </ac:spMkLst>
        </pc:spChg>
        <pc:spChg chg="add mod">
          <ac:chgData name="Subhankar Das" userId="46feaf2bd9af3f73" providerId="Windows Live" clId="Web-{03C236ED-FA7F-45C9-9C78-FA298A5E8F15}" dt="2021-11-30T15:37:30.173" v="555" actId="1076"/>
          <ac:spMkLst>
            <pc:docMk/>
            <pc:sldMk cId="2071660110" sldId="261"/>
            <ac:spMk id="5" creationId="{D74E81FD-F754-4310-9C1F-20A8AC363C0C}"/>
          </ac:spMkLst>
        </pc:spChg>
        <pc:spChg chg="add mod">
          <ac:chgData name="Subhankar Das" userId="46feaf2bd9af3f73" providerId="Windows Live" clId="Web-{03C236ED-FA7F-45C9-9C78-FA298A5E8F15}" dt="2021-11-30T15:36:04.483" v="548"/>
          <ac:spMkLst>
            <pc:docMk/>
            <pc:sldMk cId="2071660110" sldId="261"/>
            <ac:spMk id="6" creationId="{712CF58C-B002-4C46-B0A7-410D9C793A9E}"/>
          </ac:spMkLst>
        </pc:spChg>
      </pc:sldChg>
      <pc:sldChg chg="addSp modSp">
        <pc:chgData name="Subhankar Das" userId="46feaf2bd9af3f73" providerId="Windows Live" clId="Web-{03C236ED-FA7F-45C9-9C78-FA298A5E8F15}" dt="2021-11-30T15:37:21.907" v="554" actId="1076"/>
        <pc:sldMkLst>
          <pc:docMk/>
          <pc:sldMk cId="3855860447" sldId="262"/>
        </pc:sldMkLst>
        <pc:spChg chg="mod">
          <ac:chgData name="Subhankar Das" userId="46feaf2bd9af3f73" providerId="Windows Live" clId="Web-{03C236ED-FA7F-45C9-9C78-FA298A5E8F15}" dt="2021-11-30T14:38:21.708" v="144" actId="20577"/>
          <ac:spMkLst>
            <pc:docMk/>
            <pc:sldMk cId="3855860447" sldId="262"/>
            <ac:spMk id="2" creationId="{119AA1AD-71CE-4F63-9C60-807334B507C8}"/>
          </ac:spMkLst>
        </pc:spChg>
        <pc:spChg chg="add mod">
          <ac:chgData name="Subhankar Das" userId="46feaf2bd9af3f73" providerId="Windows Live" clId="Web-{03C236ED-FA7F-45C9-9C78-FA298A5E8F15}" dt="2021-11-30T15:37:21.907" v="554" actId="1076"/>
          <ac:spMkLst>
            <pc:docMk/>
            <pc:sldMk cId="3855860447" sldId="262"/>
            <ac:spMk id="4" creationId="{C6BD76B7-DC88-4EC6-A0A3-3A0A4F026620}"/>
          </ac:spMkLst>
        </pc:spChg>
        <pc:spChg chg="add mod">
          <ac:chgData name="Subhankar Das" userId="46feaf2bd9af3f73" providerId="Windows Live" clId="Web-{03C236ED-FA7F-45C9-9C78-FA298A5E8F15}" dt="2021-11-30T15:36:04.483" v="548"/>
          <ac:spMkLst>
            <pc:docMk/>
            <pc:sldMk cId="3855860447" sldId="262"/>
            <ac:spMk id="5" creationId="{9E5B2A4D-7FFB-4322-83D9-0D5ED207075D}"/>
          </ac:spMkLst>
        </pc:spChg>
        <pc:picChg chg="mod">
          <ac:chgData name="Subhankar Das" userId="46feaf2bd9af3f73" providerId="Windows Live" clId="Web-{03C236ED-FA7F-45C9-9C78-FA298A5E8F15}" dt="2021-11-30T14:33:52.107" v="110" actId="1076"/>
          <ac:picMkLst>
            <pc:docMk/>
            <pc:sldMk cId="3855860447" sldId="262"/>
            <ac:picMk id="3" creationId="{62FB961E-582E-4857-8878-6ABFF6CCE54D}"/>
          </ac:picMkLst>
        </pc:picChg>
      </pc:sldChg>
      <pc:sldChg chg="addSp modSp">
        <pc:chgData name="Subhankar Das" userId="46feaf2bd9af3f73" providerId="Windows Live" clId="Web-{03C236ED-FA7F-45C9-9C78-FA298A5E8F15}" dt="2021-11-30T15:37:01.797" v="550" actId="1076"/>
        <pc:sldMkLst>
          <pc:docMk/>
          <pc:sldMk cId="2072037791" sldId="263"/>
        </pc:sldMkLst>
        <pc:spChg chg="mod">
          <ac:chgData name="Subhankar Das" userId="46feaf2bd9af3f73" providerId="Windows Live" clId="Web-{03C236ED-FA7F-45C9-9C78-FA298A5E8F15}" dt="2021-11-30T14:41:05.556" v="168" actId="20577"/>
          <ac:spMkLst>
            <pc:docMk/>
            <pc:sldMk cId="2072037791" sldId="263"/>
            <ac:spMk id="2" creationId="{E3D1E010-4634-44BA-9101-A139016BCF0E}"/>
          </ac:spMkLst>
        </pc:spChg>
        <pc:spChg chg="add mod">
          <ac:chgData name="Subhankar Das" userId="46feaf2bd9af3f73" providerId="Windows Live" clId="Web-{03C236ED-FA7F-45C9-9C78-FA298A5E8F15}" dt="2021-11-30T14:39:31.225" v="157" actId="14100"/>
          <ac:spMkLst>
            <pc:docMk/>
            <pc:sldMk cId="2072037791" sldId="263"/>
            <ac:spMk id="4" creationId="{4214EF5F-8C73-4197-937F-7A35FC6105CC}"/>
          </ac:spMkLst>
        </pc:spChg>
        <pc:spChg chg="add mod">
          <ac:chgData name="Subhankar Das" userId="46feaf2bd9af3f73" providerId="Windows Live" clId="Web-{03C236ED-FA7F-45C9-9C78-FA298A5E8F15}" dt="2021-11-30T15:37:01.797" v="550" actId="1076"/>
          <ac:spMkLst>
            <pc:docMk/>
            <pc:sldMk cId="2072037791" sldId="263"/>
            <ac:spMk id="5" creationId="{F8A1C18F-F267-4A75-A42A-AA4785EFE800}"/>
          </ac:spMkLst>
        </pc:spChg>
        <pc:spChg chg="add mod">
          <ac:chgData name="Subhankar Das" userId="46feaf2bd9af3f73" providerId="Windows Live" clId="Web-{03C236ED-FA7F-45C9-9C78-FA298A5E8F15}" dt="2021-11-30T15:36:04.483" v="548"/>
          <ac:spMkLst>
            <pc:docMk/>
            <pc:sldMk cId="2072037791" sldId="263"/>
            <ac:spMk id="6" creationId="{65437275-EBE4-46F5-9796-D4794A82E6BF}"/>
          </ac:spMkLst>
        </pc:spChg>
      </pc:sldChg>
      <pc:sldChg chg="addSp modSp">
        <pc:chgData name="Subhankar Das" userId="46feaf2bd9af3f73" providerId="Windows Live" clId="Web-{03C236ED-FA7F-45C9-9C78-FA298A5E8F15}" dt="2021-11-30T15:38:34.580" v="565" actId="1076"/>
        <pc:sldMkLst>
          <pc:docMk/>
          <pc:sldMk cId="2114038708" sldId="264"/>
        </pc:sldMkLst>
        <pc:spChg chg="mod">
          <ac:chgData name="Subhankar Das" userId="46feaf2bd9af3f73" providerId="Windows Live" clId="Web-{03C236ED-FA7F-45C9-9C78-FA298A5E8F15}" dt="2021-11-30T14:48:08.019" v="198" actId="20577"/>
          <ac:spMkLst>
            <pc:docMk/>
            <pc:sldMk cId="2114038708" sldId="264"/>
            <ac:spMk id="2" creationId="{112BDF61-8DE3-4157-9EA7-2E511DCA2AA0}"/>
          </ac:spMkLst>
        </pc:spChg>
        <pc:spChg chg="add mod">
          <ac:chgData name="Subhankar Das" userId="46feaf2bd9af3f73" providerId="Windows Live" clId="Web-{03C236ED-FA7F-45C9-9C78-FA298A5E8F15}" dt="2021-11-30T14:41:56.557" v="180" actId="14100"/>
          <ac:spMkLst>
            <pc:docMk/>
            <pc:sldMk cId="2114038708" sldId="264"/>
            <ac:spMk id="4" creationId="{C81F99EF-7D20-4A9E-A47E-D80810E5F33D}"/>
          </ac:spMkLst>
        </pc:spChg>
        <pc:spChg chg="add mod">
          <ac:chgData name="Subhankar Das" userId="46feaf2bd9af3f73" providerId="Windows Live" clId="Web-{03C236ED-FA7F-45C9-9C78-FA298A5E8F15}" dt="2021-11-30T15:38:34.580" v="565" actId="1076"/>
          <ac:spMkLst>
            <pc:docMk/>
            <pc:sldMk cId="2114038708" sldId="264"/>
            <ac:spMk id="5" creationId="{B732F18E-1285-4ACF-9AF2-FEB9FDDBD81F}"/>
          </ac:spMkLst>
        </pc:spChg>
        <pc:spChg chg="add mod">
          <ac:chgData name="Subhankar Das" userId="46feaf2bd9af3f73" providerId="Windows Live" clId="Web-{03C236ED-FA7F-45C9-9C78-FA298A5E8F15}" dt="2021-11-30T15:36:04.483" v="548"/>
          <ac:spMkLst>
            <pc:docMk/>
            <pc:sldMk cId="2114038708" sldId="264"/>
            <ac:spMk id="6" creationId="{10E9F79A-6360-451C-A5AB-A57CF7147D94}"/>
          </ac:spMkLst>
        </pc:spChg>
      </pc:sldChg>
      <pc:sldChg chg="addSp modSp">
        <pc:chgData name="Subhankar Das" userId="46feaf2bd9af3f73" providerId="Windows Live" clId="Web-{03C236ED-FA7F-45C9-9C78-FA298A5E8F15}" dt="2021-11-30T15:36:04.483" v="548"/>
        <pc:sldMkLst>
          <pc:docMk/>
          <pc:sldMk cId="2509934746" sldId="265"/>
        </pc:sldMkLst>
        <pc:spChg chg="mod">
          <ac:chgData name="Subhankar Das" userId="46feaf2bd9af3f73" providerId="Windows Live" clId="Web-{03C236ED-FA7F-45C9-9C78-FA298A5E8F15}" dt="2021-11-30T14:51:50.119" v="219" actId="14100"/>
          <ac:spMkLst>
            <pc:docMk/>
            <pc:sldMk cId="2509934746" sldId="265"/>
            <ac:spMk id="3" creationId="{C790B2E3-4D0F-4C16-A7B6-33047817F258}"/>
          </ac:spMkLst>
        </pc:spChg>
        <pc:spChg chg="add mod">
          <ac:chgData name="Subhankar Das" userId="46feaf2bd9af3f73" providerId="Windows Live" clId="Web-{03C236ED-FA7F-45C9-9C78-FA298A5E8F15}" dt="2021-11-30T14:51:28.478" v="218" actId="1076"/>
          <ac:spMkLst>
            <pc:docMk/>
            <pc:sldMk cId="2509934746" sldId="265"/>
            <ac:spMk id="4" creationId="{5F016A74-04C3-4194-BE58-03179FE92AD0}"/>
          </ac:spMkLst>
        </pc:spChg>
        <pc:spChg chg="add mod">
          <ac:chgData name="Subhankar Das" userId="46feaf2bd9af3f73" providerId="Windows Live" clId="Web-{03C236ED-FA7F-45C9-9C78-FA298A5E8F15}" dt="2021-11-30T15:36:04.483" v="548"/>
          <ac:spMkLst>
            <pc:docMk/>
            <pc:sldMk cId="2509934746" sldId="265"/>
            <ac:spMk id="5" creationId="{15E4C70E-81D9-463B-9974-27ADE400DC6D}"/>
          </ac:spMkLst>
        </pc:spChg>
        <pc:spChg chg="add mod">
          <ac:chgData name="Subhankar Das" userId="46feaf2bd9af3f73" providerId="Windows Live" clId="Web-{03C236ED-FA7F-45C9-9C78-FA298A5E8F15}" dt="2021-11-30T15:36:04.483" v="548"/>
          <ac:spMkLst>
            <pc:docMk/>
            <pc:sldMk cId="2509934746" sldId="265"/>
            <ac:spMk id="6" creationId="{1A57C48F-96B1-4B92-B55A-587C95297352}"/>
          </ac:spMkLst>
        </pc:spChg>
        <pc:picChg chg="mod">
          <ac:chgData name="Subhankar Das" userId="46feaf2bd9af3f73" providerId="Windows Live" clId="Web-{03C236ED-FA7F-45C9-9C78-FA298A5E8F15}" dt="2021-11-30T14:51:18.993" v="217" actId="14100"/>
          <ac:picMkLst>
            <pc:docMk/>
            <pc:sldMk cId="2509934746" sldId="265"/>
            <ac:picMk id="2" creationId="{7F679418-53B4-44F6-99F9-DD25AF9C98BD}"/>
          </ac:picMkLst>
        </pc:picChg>
      </pc:sldChg>
      <pc:sldChg chg="addSp modSp">
        <pc:chgData name="Subhankar Das" userId="46feaf2bd9af3f73" providerId="Windows Live" clId="Web-{03C236ED-FA7F-45C9-9C78-FA298A5E8F15}" dt="2021-11-30T15:40:39.584" v="587" actId="1076"/>
        <pc:sldMkLst>
          <pc:docMk/>
          <pc:sldMk cId="1635539599" sldId="266"/>
        </pc:sldMkLst>
        <pc:spChg chg="mod">
          <ac:chgData name="Subhankar Das" userId="46feaf2bd9af3f73" providerId="Windows Live" clId="Web-{03C236ED-FA7F-45C9-9C78-FA298A5E8F15}" dt="2021-11-30T14:56:13.126" v="229" actId="20577"/>
          <ac:spMkLst>
            <pc:docMk/>
            <pc:sldMk cId="1635539599" sldId="266"/>
            <ac:spMk id="2" creationId="{B8CCA1BE-7715-4988-AE34-0623AD186659}"/>
          </ac:spMkLst>
        </pc:spChg>
        <pc:spChg chg="add mod">
          <ac:chgData name="Subhankar Das" userId="46feaf2bd9af3f73" providerId="Windows Live" clId="Web-{03C236ED-FA7F-45C9-9C78-FA298A5E8F15}" dt="2021-11-30T15:40:39.584" v="587" actId="1076"/>
          <ac:spMkLst>
            <pc:docMk/>
            <pc:sldMk cId="1635539599" sldId="266"/>
            <ac:spMk id="4" creationId="{A6CBB3C3-DAED-4D0A-A3CF-8AC7E7956F93}"/>
          </ac:spMkLst>
        </pc:spChg>
        <pc:spChg chg="add mod">
          <ac:chgData name="Subhankar Das" userId="46feaf2bd9af3f73" providerId="Windows Live" clId="Web-{03C236ED-FA7F-45C9-9C78-FA298A5E8F15}" dt="2021-11-30T15:36:04.483" v="548"/>
          <ac:spMkLst>
            <pc:docMk/>
            <pc:sldMk cId="1635539599" sldId="266"/>
            <ac:spMk id="5" creationId="{D0B5A354-F13E-4095-A49E-E5F5F241732F}"/>
          </ac:spMkLst>
        </pc:spChg>
        <pc:picChg chg="mod">
          <ac:chgData name="Subhankar Das" userId="46feaf2bd9af3f73" providerId="Windows Live" clId="Web-{03C236ED-FA7F-45C9-9C78-FA298A5E8F15}" dt="2021-11-30T14:53:20.543" v="222" actId="14100"/>
          <ac:picMkLst>
            <pc:docMk/>
            <pc:sldMk cId="1635539599" sldId="266"/>
            <ac:picMk id="3" creationId="{D5405474-A3E0-435C-8A7E-8B9B5E49AC11}"/>
          </ac:picMkLst>
        </pc:picChg>
      </pc:sldChg>
      <pc:sldChg chg="addSp modSp">
        <pc:chgData name="Subhankar Das" userId="46feaf2bd9af3f73" providerId="Windows Live" clId="Web-{03C236ED-FA7F-45C9-9C78-FA298A5E8F15}" dt="2021-11-30T15:40:58.678" v="589" actId="1076"/>
        <pc:sldMkLst>
          <pc:docMk/>
          <pc:sldMk cId="2950620161" sldId="267"/>
        </pc:sldMkLst>
        <pc:spChg chg="add mod">
          <ac:chgData name="Subhankar Das" userId="46feaf2bd9af3f73" providerId="Windows Live" clId="Web-{03C236ED-FA7F-45C9-9C78-FA298A5E8F15}" dt="2021-11-30T15:40:58.678" v="589" actId="1076"/>
          <ac:spMkLst>
            <pc:docMk/>
            <pc:sldMk cId="2950620161" sldId="267"/>
            <ac:spMk id="3" creationId="{3C6DF380-4879-4A56-BA33-A8F00CE37DED}"/>
          </ac:spMkLst>
        </pc:spChg>
        <pc:spChg chg="add mod">
          <ac:chgData name="Subhankar Das" userId="46feaf2bd9af3f73" providerId="Windows Live" clId="Web-{03C236ED-FA7F-45C9-9C78-FA298A5E8F15}" dt="2021-11-30T15:36:04.483" v="548"/>
          <ac:spMkLst>
            <pc:docMk/>
            <pc:sldMk cId="2950620161" sldId="267"/>
            <ac:spMk id="4" creationId="{98E1B2E9-835E-413E-918F-D337EF05088D}"/>
          </ac:spMkLst>
        </pc:spChg>
      </pc:sldChg>
      <pc:sldChg chg="addSp modSp">
        <pc:chgData name="Subhankar Das" userId="46feaf2bd9af3f73" providerId="Windows Live" clId="Web-{03C236ED-FA7F-45C9-9C78-FA298A5E8F15}" dt="2021-11-30T15:40:25.099" v="585" actId="1076"/>
        <pc:sldMkLst>
          <pc:docMk/>
          <pc:sldMk cId="3812335080" sldId="268"/>
        </pc:sldMkLst>
        <pc:spChg chg="mod">
          <ac:chgData name="Subhankar Das" userId="46feaf2bd9af3f73" providerId="Windows Live" clId="Web-{03C236ED-FA7F-45C9-9C78-FA298A5E8F15}" dt="2021-11-30T14:59:20.318" v="232" actId="20577"/>
          <ac:spMkLst>
            <pc:docMk/>
            <pc:sldMk cId="3812335080" sldId="268"/>
            <ac:spMk id="2" creationId="{0584B0E5-F1F6-4ECD-8F02-29201BDA6D93}"/>
          </ac:spMkLst>
        </pc:spChg>
        <pc:spChg chg="add mod">
          <ac:chgData name="Subhankar Das" userId="46feaf2bd9af3f73" providerId="Windows Live" clId="Web-{03C236ED-FA7F-45C9-9C78-FA298A5E8F15}" dt="2021-11-30T15:40:25.099" v="585" actId="1076"/>
          <ac:spMkLst>
            <pc:docMk/>
            <pc:sldMk cId="3812335080" sldId="268"/>
            <ac:spMk id="5" creationId="{1A3BC466-2675-4EC4-B2A3-9E4ADCD48E97}"/>
          </ac:spMkLst>
        </pc:spChg>
        <pc:spChg chg="add mod">
          <ac:chgData name="Subhankar Das" userId="46feaf2bd9af3f73" providerId="Windows Live" clId="Web-{03C236ED-FA7F-45C9-9C78-FA298A5E8F15}" dt="2021-11-30T15:36:04.483" v="548"/>
          <ac:spMkLst>
            <pc:docMk/>
            <pc:sldMk cId="3812335080" sldId="268"/>
            <ac:spMk id="6" creationId="{D8E118BF-4A6F-4E11-A2B1-A43354AD4B91}"/>
          </ac:spMkLst>
        </pc:spChg>
      </pc:sldChg>
      <pc:sldChg chg="addSp modSp">
        <pc:chgData name="Subhankar Das" userId="46feaf2bd9af3f73" providerId="Windows Live" clId="Web-{03C236ED-FA7F-45C9-9C78-FA298A5E8F15}" dt="2021-11-30T15:39:20.144" v="572" actId="1076"/>
        <pc:sldMkLst>
          <pc:docMk/>
          <pc:sldMk cId="1446558805" sldId="269"/>
        </pc:sldMkLst>
        <pc:spChg chg="mod">
          <ac:chgData name="Subhankar Das" userId="46feaf2bd9af3f73" providerId="Windows Live" clId="Web-{03C236ED-FA7F-45C9-9C78-FA298A5E8F15}" dt="2021-11-30T15:27:48.986" v="448" actId="20577"/>
          <ac:spMkLst>
            <pc:docMk/>
            <pc:sldMk cId="1446558805" sldId="269"/>
            <ac:spMk id="2" creationId="{3029CDB4-E6CA-40B9-8FF1-8B49C7BE54CB}"/>
          </ac:spMkLst>
        </pc:spChg>
        <pc:spChg chg="add mod">
          <ac:chgData name="Subhankar Das" userId="46feaf2bd9af3f73" providerId="Windows Live" clId="Web-{03C236ED-FA7F-45C9-9C78-FA298A5E8F15}" dt="2021-11-30T15:39:20.144" v="572" actId="1076"/>
          <ac:spMkLst>
            <pc:docMk/>
            <pc:sldMk cId="1446558805" sldId="269"/>
            <ac:spMk id="3" creationId="{CAAB9289-BDE6-4BB6-91CF-41C93FACBE15}"/>
          </ac:spMkLst>
        </pc:spChg>
        <pc:spChg chg="add mod">
          <ac:chgData name="Subhankar Das" userId="46feaf2bd9af3f73" providerId="Windows Live" clId="Web-{03C236ED-FA7F-45C9-9C78-FA298A5E8F15}" dt="2021-11-30T15:36:04.483" v="548"/>
          <ac:spMkLst>
            <pc:docMk/>
            <pc:sldMk cId="1446558805" sldId="269"/>
            <ac:spMk id="4" creationId="{500BCA85-6F84-4FD1-808A-BE310290B6B4}"/>
          </ac:spMkLst>
        </pc:spChg>
      </pc:sldChg>
      <pc:sldChg chg="addSp modSp">
        <pc:chgData name="Subhankar Das" userId="46feaf2bd9af3f73" providerId="Windows Live" clId="Web-{03C236ED-FA7F-45C9-9C78-FA298A5E8F15}" dt="2021-11-30T15:39:24.488" v="573" actId="1076"/>
        <pc:sldMkLst>
          <pc:docMk/>
          <pc:sldMk cId="2046094513" sldId="270"/>
        </pc:sldMkLst>
        <pc:spChg chg="mod">
          <ac:chgData name="Subhankar Das" userId="46feaf2bd9af3f73" providerId="Windows Live" clId="Web-{03C236ED-FA7F-45C9-9C78-FA298A5E8F15}" dt="2021-11-30T15:29:19.879" v="456" actId="20577"/>
          <ac:spMkLst>
            <pc:docMk/>
            <pc:sldMk cId="2046094513" sldId="270"/>
            <ac:spMk id="2" creationId="{36AF88B9-8F94-49AC-9422-76DE1935FD2A}"/>
          </ac:spMkLst>
        </pc:spChg>
        <pc:spChg chg="add mod">
          <ac:chgData name="Subhankar Das" userId="46feaf2bd9af3f73" providerId="Windows Live" clId="Web-{03C236ED-FA7F-45C9-9C78-FA298A5E8F15}" dt="2021-11-30T15:39:24.488" v="573" actId="1076"/>
          <ac:spMkLst>
            <pc:docMk/>
            <pc:sldMk cId="2046094513" sldId="270"/>
            <ac:spMk id="4" creationId="{1BBCB7F9-949A-4E36-8514-FB8D8B55B915}"/>
          </ac:spMkLst>
        </pc:spChg>
        <pc:spChg chg="add mod">
          <ac:chgData name="Subhankar Das" userId="46feaf2bd9af3f73" providerId="Windows Live" clId="Web-{03C236ED-FA7F-45C9-9C78-FA298A5E8F15}" dt="2021-11-30T15:36:04.483" v="548"/>
          <ac:spMkLst>
            <pc:docMk/>
            <pc:sldMk cId="2046094513" sldId="270"/>
            <ac:spMk id="5" creationId="{BF368E19-D341-4D65-B2F7-D989EA879BB1}"/>
          </ac:spMkLst>
        </pc:spChg>
      </pc:sldChg>
      <pc:sldChg chg="addSp modSp">
        <pc:chgData name="Subhankar Das" userId="46feaf2bd9af3f73" providerId="Windows Live" clId="Web-{03C236ED-FA7F-45C9-9C78-FA298A5E8F15}" dt="2021-11-30T15:39:52.379" v="579" actId="1076"/>
        <pc:sldMkLst>
          <pc:docMk/>
          <pc:sldMk cId="1321858390" sldId="271"/>
        </pc:sldMkLst>
        <pc:spChg chg="mod">
          <ac:chgData name="Subhankar Das" userId="46feaf2bd9af3f73" providerId="Windows Live" clId="Web-{03C236ED-FA7F-45C9-9C78-FA298A5E8F15}" dt="2021-11-30T15:33:16.510" v="488" actId="20577"/>
          <ac:spMkLst>
            <pc:docMk/>
            <pc:sldMk cId="1321858390" sldId="271"/>
            <ac:spMk id="2" creationId="{77C274AA-73FB-4B8A-B650-18EA59E6E713}"/>
          </ac:spMkLst>
        </pc:spChg>
        <pc:spChg chg="add mod">
          <ac:chgData name="Subhankar Das" userId="46feaf2bd9af3f73" providerId="Windows Live" clId="Web-{03C236ED-FA7F-45C9-9C78-FA298A5E8F15}" dt="2021-11-30T15:32:21.352" v="486" actId="1076"/>
          <ac:spMkLst>
            <pc:docMk/>
            <pc:sldMk cId="1321858390" sldId="271"/>
            <ac:spMk id="4" creationId="{D3027FAC-2761-4207-B7DB-963B8984AA60}"/>
          </ac:spMkLst>
        </pc:spChg>
        <pc:spChg chg="add mod">
          <ac:chgData name="Subhankar Das" userId="46feaf2bd9af3f73" providerId="Windows Live" clId="Web-{03C236ED-FA7F-45C9-9C78-FA298A5E8F15}" dt="2021-11-30T15:39:52.379" v="579" actId="1076"/>
          <ac:spMkLst>
            <pc:docMk/>
            <pc:sldMk cId="1321858390" sldId="271"/>
            <ac:spMk id="5" creationId="{73ED9F23-9ECF-449A-9EB7-7DFB80903E4E}"/>
          </ac:spMkLst>
        </pc:spChg>
        <pc:spChg chg="add mod">
          <ac:chgData name="Subhankar Das" userId="46feaf2bd9af3f73" providerId="Windows Live" clId="Web-{03C236ED-FA7F-45C9-9C78-FA298A5E8F15}" dt="2021-11-30T15:36:04.483" v="548"/>
          <ac:spMkLst>
            <pc:docMk/>
            <pc:sldMk cId="1321858390" sldId="271"/>
            <ac:spMk id="6" creationId="{01273242-5CBD-48AF-AC54-42EEE22F2D88}"/>
          </ac:spMkLst>
        </pc:spChg>
      </pc:sldChg>
      <pc:sldChg chg="addSp modSp modTransition">
        <pc:chgData name="Subhankar Das" userId="46feaf2bd9af3f73" providerId="Windows Live" clId="Web-{03C236ED-FA7F-45C9-9C78-FA298A5E8F15}" dt="2021-11-30T15:41:40.210" v="591"/>
        <pc:sldMkLst>
          <pc:docMk/>
          <pc:sldMk cId="1185822019" sldId="272"/>
        </pc:sldMkLst>
        <pc:spChg chg="mod">
          <ac:chgData name="Subhankar Das" userId="46feaf2bd9af3f73" providerId="Windows Live" clId="Web-{03C236ED-FA7F-45C9-9C78-FA298A5E8F15}" dt="2021-11-30T15:39:57.645" v="581" actId="20577"/>
          <ac:spMkLst>
            <pc:docMk/>
            <pc:sldMk cId="1185822019" sldId="272"/>
            <ac:spMk id="2" creationId="{C38850A4-DFBB-44EE-9526-3F2B9AE6F08A}"/>
          </ac:spMkLst>
        </pc:spChg>
        <pc:spChg chg="add mod">
          <ac:chgData name="Subhankar Das" userId="46feaf2bd9af3f73" providerId="Windows Live" clId="Web-{03C236ED-FA7F-45C9-9C78-FA298A5E8F15}" dt="2021-11-30T15:40:15.802" v="584" actId="1076"/>
          <ac:spMkLst>
            <pc:docMk/>
            <pc:sldMk cId="1185822019" sldId="272"/>
            <ac:spMk id="5" creationId="{48B9776D-76CC-43E3-8A18-291CBEFF78EC}"/>
          </ac:spMkLst>
        </pc:spChg>
        <pc:spChg chg="add mod">
          <ac:chgData name="Subhankar Das" userId="46feaf2bd9af3f73" providerId="Windows Live" clId="Web-{03C236ED-FA7F-45C9-9C78-FA298A5E8F15}" dt="2021-11-30T15:34:00.183" v="507" actId="20577"/>
          <ac:spMkLst>
            <pc:docMk/>
            <pc:sldMk cId="1185822019" sldId="272"/>
            <ac:spMk id="6" creationId="{55AD0606-D599-4CA8-AD29-3495DA014352}"/>
          </ac:spMkLst>
        </pc:spChg>
        <pc:spChg chg="add mod">
          <ac:chgData name="Subhankar Das" userId="46feaf2bd9af3f73" providerId="Windows Live" clId="Web-{03C236ED-FA7F-45C9-9C78-FA298A5E8F15}" dt="2021-11-30T15:40:03.333" v="582" actId="1076"/>
          <ac:spMkLst>
            <pc:docMk/>
            <pc:sldMk cId="1185822019" sldId="272"/>
            <ac:spMk id="7" creationId="{7353113B-AAA2-461C-A6FB-DAF38AED493D}"/>
          </ac:spMkLst>
        </pc:spChg>
        <pc:spChg chg="add mod">
          <ac:chgData name="Subhankar Das" userId="46feaf2bd9af3f73" providerId="Windows Live" clId="Web-{03C236ED-FA7F-45C9-9C78-FA298A5E8F15}" dt="2021-11-30T15:36:04.483" v="548"/>
          <ac:spMkLst>
            <pc:docMk/>
            <pc:sldMk cId="1185822019" sldId="272"/>
            <ac:spMk id="8" creationId="{20D4EA9F-ED19-4779-939B-E5FBE00B74BB}"/>
          </ac:spMkLst>
        </pc:spChg>
        <pc:picChg chg="mod">
          <ac:chgData name="Subhankar Das" userId="46feaf2bd9af3f73" providerId="Windows Live" clId="Web-{03C236ED-FA7F-45C9-9C78-FA298A5E8F15}" dt="2021-11-30T15:40:10.411" v="583" actId="14100"/>
          <ac:picMkLst>
            <pc:docMk/>
            <pc:sldMk cId="1185822019" sldId="272"/>
            <ac:picMk id="4" creationId="{5A954608-677F-400C-9D62-B572708B1EFB}"/>
          </ac:picMkLst>
        </pc:picChg>
      </pc:sldChg>
      <pc:sldChg chg="addSp modSp">
        <pc:chgData name="Subhankar Das" userId="46feaf2bd9af3f73" providerId="Windows Live" clId="Web-{03C236ED-FA7F-45C9-9C78-FA298A5E8F15}" dt="2021-11-30T15:38:47.815" v="567" actId="14100"/>
        <pc:sldMkLst>
          <pc:docMk/>
          <pc:sldMk cId="1848707430" sldId="273"/>
        </pc:sldMkLst>
        <pc:spChg chg="add mod">
          <ac:chgData name="Subhankar Das" userId="46feaf2bd9af3f73" providerId="Windows Live" clId="Web-{03C236ED-FA7F-45C9-9C78-FA298A5E8F15}" dt="2021-11-30T15:21:37.758" v="421" actId="20577"/>
          <ac:spMkLst>
            <pc:docMk/>
            <pc:sldMk cId="1848707430" sldId="273"/>
            <ac:spMk id="2" creationId="{F2379DBD-22EE-4D92-BFD7-9E83116E03A0}"/>
          </ac:spMkLst>
        </pc:spChg>
        <pc:spChg chg="add mod">
          <ac:chgData name="Subhankar Das" userId="46feaf2bd9af3f73" providerId="Windows Live" clId="Web-{03C236ED-FA7F-45C9-9C78-FA298A5E8F15}" dt="2021-11-30T15:38:47.815" v="567" actId="14100"/>
          <ac:spMkLst>
            <pc:docMk/>
            <pc:sldMk cId="1848707430" sldId="273"/>
            <ac:spMk id="3" creationId="{707C2A0B-E680-4B52-8E00-E376CDB0AB01}"/>
          </ac:spMkLst>
        </pc:spChg>
        <pc:spChg chg="add mod">
          <ac:chgData name="Subhankar Das" userId="46feaf2bd9af3f73" providerId="Windows Live" clId="Web-{03C236ED-FA7F-45C9-9C78-FA298A5E8F15}" dt="2021-11-30T15:20:25.506" v="407" actId="1076"/>
          <ac:spMkLst>
            <pc:docMk/>
            <pc:sldMk cId="1848707430" sldId="273"/>
            <ac:spMk id="6" creationId="{0AE415C7-D94F-465E-B881-C543E034D57F}"/>
          </ac:spMkLst>
        </pc:spChg>
        <pc:spChg chg="add mod">
          <ac:chgData name="Subhankar Das" userId="46feaf2bd9af3f73" providerId="Windows Live" clId="Web-{03C236ED-FA7F-45C9-9C78-FA298A5E8F15}" dt="2021-11-30T15:20:56.569" v="419" actId="1076"/>
          <ac:spMkLst>
            <pc:docMk/>
            <pc:sldMk cId="1848707430" sldId="273"/>
            <ac:spMk id="7" creationId="{0DD3CBDC-7720-4509-ACF6-8DBAF23638A2}"/>
          </ac:spMkLst>
        </pc:spChg>
        <pc:spChg chg="add mod">
          <ac:chgData name="Subhankar Das" userId="46feaf2bd9af3f73" providerId="Windows Live" clId="Web-{03C236ED-FA7F-45C9-9C78-FA298A5E8F15}" dt="2021-11-30T15:38:39.815" v="566" actId="1076"/>
          <ac:spMkLst>
            <pc:docMk/>
            <pc:sldMk cId="1848707430" sldId="273"/>
            <ac:spMk id="8" creationId="{01DBDC2D-91B9-479F-A3E9-052DA1E1C65B}"/>
          </ac:spMkLst>
        </pc:spChg>
        <pc:spChg chg="add mod">
          <ac:chgData name="Subhankar Das" userId="46feaf2bd9af3f73" providerId="Windows Live" clId="Web-{03C236ED-FA7F-45C9-9C78-FA298A5E8F15}" dt="2021-11-30T15:36:04.483" v="548"/>
          <ac:spMkLst>
            <pc:docMk/>
            <pc:sldMk cId="1848707430" sldId="273"/>
            <ac:spMk id="9" creationId="{E691AA02-3DE6-42EC-98D8-36234EEEFE4B}"/>
          </ac:spMkLst>
        </pc:spChg>
        <pc:picChg chg="add mod">
          <ac:chgData name="Subhankar Das" userId="46feaf2bd9af3f73" providerId="Windows Live" clId="Web-{03C236ED-FA7F-45C9-9C78-FA298A5E8F15}" dt="2021-11-30T15:13:15.058" v="342" actId="1076"/>
          <ac:picMkLst>
            <pc:docMk/>
            <pc:sldMk cId="1848707430" sldId="273"/>
            <ac:picMk id="4" creationId="{F75AEAF3-E86E-4755-8171-EF4346D3945A}"/>
          </ac:picMkLst>
        </pc:picChg>
        <pc:picChg chg="add mod">
          <ac:chgData name="Subhankar Das" userId="46feaf2bd9af3f73" providerId="Windows Live" clId="Web-{03C236ED-FA7F-45C9-9C78-FA298A5E8F15}" dt="2021-11-30T15:14:04.340" v="350" actId="14100"/>
          <ac:picMkLst>
            <pc:docMk/>
            <pc:sldMk cId="1848707430" sldId="273"/>
            <ac:picMk id="5" creationId="{313AA1CC-2679-4F8E-8433-7BCB25B7DB30}"/>
          </ac:picMkLst>
        </pc:picChg>
      </pc:sldChg>
      <pc:sldChg chg="addSp modSp">
        <pc:chgData name="Subhankar Das" userId="46feaf2bd9af3f73" providerId="Windows Live" clId="Web-{03C236ED-FA7F-45C9-9C78-FA298A5E8F15}" dt="2021-11-30T15:38:56.034" v="568" actId="1076"/>
        <pc:sldMkLst>
          <pc:docMk/>
          <pc:sldMk cId="2486978398" sldId="274"/>
        </pc:sldMkLst>
        <pc:spChg chg="add mod">
          <ac:chgData name="Subhankar Das" userId="46feaf2bd9af3f73" providerId="Windows Live" clId="Web-{03C236ED-FA7F-45C9-9C78-FA298A5E8F15}" dt="2021-11-30T15:17:36.486" v="393" actId="14100"/>
          <ac:spMkLst>
            <pc:docMk/>
            <pc:sldMk cId="2486978398" sldId="274"/>
            <ac:spMk id="3" creationId="{94B9284C-7C2E-4482-9EE7-7F81886DB77B}"/>
          </ac:spMkLst>
        </pc:spChg>
        <pc:spChg chg="add mod">
          <ac:chgData name="Subhankar Das" userId="46feaf2bd9af3f73" providerId="Windows Live" clId="Web-{03C236ED-FA7F-45C9-9C78-FA298A5E8F15}" dt="2021-11-30T15:38:56.034" v="568" actId="1076"/>
          <ac:spMkLst>
            <pc:docMk/>
            <pc:sldMk cId="2486978398" sldId="274"/>
            <ac:spMk id="5" creationId="{A6517858-6941-4980-B5CB-20B7BE64D194}"/>
          </ac:spMkLst>
        </pc:spChg>
        <pc:spChg chg="add mod">
          <ac:chgData name="Subhankar Das" userId="46feaf2bd9af3f73" providerId="Windows Live" clId="Web-{03C236ED-FA7F-45C9-9C78-FA298A5E8F15}" dt="2021-11-30T15:36:04.483" v="548"/>
          <ac:spMkLst>
            <pc:docMk/>
            <pc:sldMk cId="2486978398" sldId="274"/>
            <ac:spMk id="6" creationId="{5B982BC3-F466-4025-88A8-22417F7BA49B}"/>
          </ac:spMkLst>
        </pc:spChg>
        <pc:picChg chg="add mod">
          <ac:chgData name="Subhankar Das" userId="46feaf2bd9af3f73" providerId="Windows Live" clId="Web-{03C236ED-FA7F-45C9-9C78-FA298A5E8F15}" dt="2021-11-30T15:17:33.002" v="392" actId="1076"/>
          <ac:picMkLst>
            <pc:docMk/>
            <pc:sldMk cId="2486978398" sldId="274"/>
            <ac:picMk id="2" creationId="{9446088B-7FC8-45D8-B3B0-DC1C591FD3DE}"/>
          </ac:picMkLst>
        </pc:picChg>
        <pc:picChg chg="add mod">
          <ac:chgData name="Subhankar Das" userId="46feaf2bd9af3f73" providerId="Windows Live" clId="Web-{03C236ED-FA7F-45C9-9C78-FA298A5E8F15}" dt="2021-11-30T15:19:24.864" v="397" actId="1076"/>
          <ac:picMkLst>
            <pc:docMk/>
            <pc:sldMk cId="2486978398" sldId="274"/>
            <ac:picMk id="4" creationId="{3D93EEF3-B387-473D-B3A0-2DC489056BB3}"/>
          </ac:picMkLst>
        </pc:picChg>
      </pc:sldChg>
      <pc:sldChg chg="del">
        <pc:chgData name="Subhankar Das" userId="46feaf2bd9af3f73" providerId="Windows Live" clId="Web-{03C236ED-FA7F-45C9-9C78-FA298A5E8F15}" dt="2021-11-30T15:19:41.974" v="398"/>
        <pc:sldMkLst>
          <pc:docMk/>
          <pc:sldMk cId="1080250037" sldId="275"/>
        </pc:sldMkLst>
      </pc:sldChg>
      <pc:sldChg chg="addSp modSp">
        <pc:chgData name="Subhankar Das" userId="46feaf2bd9af3f73" providerId="Windows Live" clId="Web-{03C236ED-FA7F-45C9-9C78-FA298A5E8F15}" dt="2021-11-30T15:39:14.597" v="571" actId="1076"/>
        <pc:sldMkLst>
          <pc:docMk/>
          <pc:sldMk cId="4260524699" sldId="276"/>
        </pc:sldMkLst>
        <pc:spChg chg="mod">
          <ac:chgData name="Subhankar Das" userId="46feaf2bd9af3f73" providerId="Windows Live" clId="Web-{03C236ED-FA7F-45C9-9C78-FA298A5E8F15}" dt="2021-11-30T15:39:07.847" v="570" actId="20577"/>
          <ac:spMkLst>
            <pc:docMk/>
            <pc:sldMk cId="4260524699" sldId="276"/>
            <ac:spMk id="2" creationId="{37B8CE50-0400-43FA-9ACD-1ACF5FA7DB0F}"/>
          </ac:spMkLst>
        </pc:spChg>
        <pc:spChg chg="add mod">
          <ac:chgData name="Subhankar Das" userId="46feaf2bd9af3f73" providerId="Windows Live" clId="Web-{03C236ED-FA7F-45C9-9C78-FA298A5E8F15}" dt="2021-11-30T15:22:41.275" v="433" actId="1076"/>
          <ac:spMkLst>
            <pc:docMk/>
            <pc:sldMk cId="4260524699" sldId="276"/>
            <ac:spMk id="4" creationId="{3BDF577E-4B40-428E-A14C-65C9BBB90863}"/>
          </ac:spMkLst>
        </pc:spChg>
        <pc:spChg chg="add mod">
          <ac:chgData name="Subhankar Das" userId="46feaf2bd9af3f73" providerId="Windows Live" clId="Web-{03C236ED-FA7F-45C9-9C78-FA298A5E8F15}" dt="2021-11-30T15:39:14.597" v="571" actId="1076"/>
          <ac:spMkLst>
            <pc:docMk/>
            <pc:sldMk cId="4260524699" sldId="276"/>
            <ac:spMk id="5" creationId="{D236EA42-1F2D-45AB-B8FA-B79B23DE4B0A}"/>
          </ac:spMkLst>
        </pc:spChg>
        <pc:spChg chg="add mod">
          <ac:chgData name="Subhankar Das" userId="46feaf2bd9af3f73" providerId="Windows Live" clId="Web-{03C236ED-FA7F-45C9-9C78-FA298A5E8F15}" dt="2021-11-30T15:36:04.483" v="548"/>
          <ac:spMkLst>
            <pc:docMk/>
            <pc:sldMk cId="4260524699" sldId="276"/>
            <ac:spMk id="6" creationId="{47E773D3-4FD5-47EF-A610-394405DC14D5}"/>
          </ac:spMkLst>
        </pc:spChg>
      </pc:sldChg>
      <pc:sldChg chg="addSp modSp new">
        <pc:chgData name="Subhankar Das" userId="46feaf2bd9af3f73" providerId="Windows Live" clId="Web-{03C236ED-FA7F-45C9-9C78-FA298A5E8F15}" dt="2021-11-30T15:39:43.129" v="578" actId="1076"/>
        <pc:sldMkLst>
          <pc:docMk/>
          <pc:sldMk cId="1657007033" sldId="277"/>
        </pc:sldMkLst>
        <pc:spChg chg="add mod">
          <ac:chgData name="Subhankar Das" userId="46feaf2bd9af3f73" providerId="Windows Live" clId="Web-{03C236ED-FA7F-45C9-9C78-FA298A5E8F15}" dt="2021-11-30T15:30:48.303" v="473" actId="20577"/>
          <ac:spMkLst>
            <pc:docMk/>
            <pc:sldMk cId="1657007033" sldId="277"/>
            <ac:spMk id="2" creationId="{D31EB656-1435-4FA9-8B4B-DE06DC0140C7}"/>
          </ac:spMkLst>
        </pc:spChg>
        <pc:spChg chg="add mod">
          <ac:chgData name="Subhankar Das" userId="46feaf2bd9af3f73" providerId="Windows Live" clId="Web-{03C236ED-FA7F-45C9-9C78-FA298A5E8F15}" dt="2021-11-30T15:39:32.660" v="576" actId="20577"/>
          <ac:spMkLst>
            <pc:docMk/>
            <pc:sldMk cId="1657007033" sldId="277"/>
            <ac:spMk id="4" creationId="{8301F994-678C-484B-A855-AB3BC714B4E2}"/>
          </ac:spMkLst>
        </pc:spChg>
        <pc:spChg chg="add mod">
          <ac:chgData name="Subhankar Das" userId="46feaf2bd9af3f73" providerId="Windows Live" clId="Web-{03C236ED-FA7F-45C9-9C78-FA298A5E8F15}" dt="2021-11-30T15:29:56.427" v="464" actId="1076"/>
          <ac:spMkLst>
            <pc:docMk/>
            <pc:sldMk cId="1657007033" sldId="277"/>
            <ac:spMk id="6" creationId="{AFBFC6CB-D9F9-4635-9729-AAC283CADB31}"/>
          </ac:spMkLst>
        </pc:spChg>
        <pc:spChg chg="add mod">
          <ac:chgData name="Subhankar Das" userId="46feaf2bd9af3f73" providerId="Windows Live" clId="Web-{03C236ED-FA7F-45C9-9C78-FA298A5E8F15}" dt="2021-11-30T15:39:43.129" v="578" actId="1076"/>
          <ac:spMkLst>
            <pc:docMk/>
            <pc:sldMk cId="1657007033" sldId="277"/>
            <ac:spMk id="7" creationId="{796B6C14-BD6B-4E74-B943-83E0B50EF3D0}"/>
          </ac:spMkLst>
        </pc:spChg>
        <pc:spChg chg="add mod">
          <ac:chgData name="Subhankar Das" userId="46feaf2bd9af3f73" providerId="Windows Live" clId="Web-{03C236ED-FA7F-45C9-9C78-FA298A5E8F15}" dt="2021-11-30T15:39:28.894" v="574" actId="1076"/>
          <ac:spMkLst>
            <pc:docMk/>
            <pc:sldMk cId="1657007033" sldId="277"/>
            <ac:spMk id="8" creationId="{84122316-0A2F-4E55-BB5F-EF75DEAB09D4}"/>
          </ac:spMkLst>
        </pc:spChg>
        <pc:spChg chg="add mod">
          <ac:chgData name="Subhankar Das" userId="46feaf2bd9af3f73" providerId="Windows Live" clId="Web-{03C236ED-FA7F-45C9-9C78-FA298A5E8F15}" dt="2021-11-30T15:36:04.483" v="548"/>
          <ac:spMkLst>
            <pc:docMk/>
            <pc:sldMk cId="1657007033" sldId="277"/>
            <ac:spMk id="9" creationId="{CEA04E84-0EBE-4FFA-A262-0921B2264813}"/>
          </ac:spMkLst>
        </pc:spChg>
        <pc:picChg chg="add mod">
          <ac:chgData name="Subhankar Das" userId="46feaf2bd9af3f73" providerId="Windows Live" clId="Web-{03C236ED-FA7F-45C9-9C78-FA298A5E8F15}" dt="2021-11-30T15:06:44.985" v="269" actId="1076"/>
          <ac:picMkLst>
            <pc:docMk/>
            <pc:sldMk cId="1657007033" sldId="277"/>
            <ac:picMk id="3" creationId="{8FC9AD34-A941-42C5-B30E-C04FD3F8A174}"/>
          </ac:picMkLst>
        </pc:picChg>
        <pc:picChg chg="add mod">
          <ac:chgData name="Subhankar Das" userId="46feaf2bd9af3f73" providerId="Windows Live" clId="Web-{03C236ED-FA7F-45C9-9C78-FA298A5E8F15}" dt="2021-11-30T15:39:40.067" v="577" actId="14100"/>
          <ac:picMkLst>
            <pc:docMk/>
            <pc:sldMk cId="1657007033" sldId="277"/>
            <ac:picMk id="5" creationId="{D6131DA2-4B5A-4A72-81A9-97FE197F67E6}"/>
          </ac:picMkLst>
        </pc:picChg>
      </pc:sldChg>
      <pc:sldMasterChg chg="modSp mod modSldLayout">
        <pc:chgData name="Subhankar Das" userId="46feaf2bd9af3f73" providerId="Windows Live" clId="Web-{03C236ED-FA7F-45C9-9C78-FA298A5E8F15}" dt="2021-11-30T15:36:24.405" v="549"/>
        <pc:sldMasterMkLst>
          <pc:docMk/>
          <pc:sldMasterMk cId="3380719413" sldId="2147483690"/>
        </pc:sldMasterMkLst>
        <pc:spChg chg="mod">
          <ac:chgData name="Subhankar Das" userId="46feaf2bd9af3f73" providerId="Windows Live" clId="Web-{03C236ED-FA7F-45C9-9C78-FA298A5E8F15}" dt="2021-11-30T15:36:04.483" v="548"/>
          <ac:spMkLst>
            <pc:docMk/>
            <pc:sldMasterMk cId="3380719413" sldId="2147483690"/>
            <ac:spMk id="5" creationId="{00000000-0000-0000-0000-000000000000}"/>
          </ac:spMkLst>
        </pc:spChg>
        <pc:sldLayoutChg chg="modSp mod">
          <pc:chgData name="Subhankar Das" userId="46feaf2bd9af3f73" providerId="Windows Live" clId="Web-{03C236ED-FA7F-45C9-9C78-FA298A5E8F15}" dt="2021-11-30T15:36:24.405" v="549"/>
          <pc:sldLayoutMkLst>
            <pc:docMk/>
            <pc:sldMasterMk cId="3380719413" sldId="2147483690"/>
            <pc:sldLayoutMk cId="1456172984" sldId="2147483691"/>
          </pc:sldLayoutMkLst>
          <pc:spChg chg="mod">
            <ac:chgData name="Subhankar Das" userId="46feaf2bd9af3f73" providerId="Windows Live" clId="Web-{03C236ED-FA7F-45C9-9C78-FA298A5E8F15}" dt="2021-11-30T15:36:04.483" v="548"/>
            <ac:spMkLst>
              <pc:docMk/>
              <pc:sldMasterMk cId="3380719413" sldId="2147483690"/>
              <pc:sldLayoutMk cId="1456172984" sldId="2147483691"/>
              <ac:spMk id="5"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3676780300" sldId="2147483692"/>
          </pc:sldLayoutMkLst>
          <pc:spChg chg="mod">
            <ac:chgData name="Subhankar Das" userId="46feaf2bd9af3f73" providerId="Windows Live" clId="Web-{03C236ED-FA7F-45C9-9C78-FA298A5E8F15}" dt="2021-11-30T15:36:04.483" v="548"/>
            <ac:spMkLst>
              <pc:docMk/>
              <pc:sldMasterMk cId="3380719413" sldId="2147483690"/>
              <pc:sldLayoutMk cId="3676780300" sldId="2147483692"/>
              <ac:spMk id="5"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2453643071" sldId="2147483693"/>
          </pc:sldLayoutMkLst>
          <pc:spChg chg="mod">
            <ac:chgData name="Subhankar Das" userId="46feaf2bd9af3f73" providerId="Windows Live" clId="Web-{03C236ED-FA7F-45C9-9C78-FA298A5E8F15}" dt="2021-11-30T15:36:04.483" v="548"/>
            <ac:spMkLst>
              <pc:docMk/>
              <pc:sldMasterMk cId="3380719413" sldId="2147483690"/>
              <pc:sldLayoutMk cId="2453643071" sldId="2147483693"/>
              <ac:spMk id="5"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191463797" sldId="2147483694"/>
          </pc:sldLayoutMkLst>
          <pc:spChg chg="mod">
            <ac:chgData name="Subhankar Das" userId="46feaf2bd9af3f73" providerId="Windows Live" clId="Web-{03C236ED-FA7F-45C9-9C78-FA298A5E8F15}" dt="2021-11-30T15:36:04.483" v="548"/>
            <ac:spMkLst>
              <pc:docMk/>
              <pc:sldMasterMk cId="3380719413" sldId="2147483690"/>
              <pc:sldLayoutMk cId="191463797" sldId="2147483694"/>
              <ac:spMk id="6"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1435666751" sldId="2147483695"/>
          </pc:sldLayoutMkLst>
          <pc:spChg chg="mod">
            <ac:chgData name="Subhankar Das" userId="46feaf2bd9af3f73" providerId="Windows Live" clId="Web-{03C236ED-FA7F-45C9-9C78-FA298A5E8F15}" dt="2021-11-30T15:36:04.483" v="548"/>
            <ac:spMkLst>
              <pc:docMk/>
              <pc:sldMasterMk cId="3380719413" sldId="2147483690"/>
              <pc:sldLayoutMk cId="1435666751" sldId="2147483695"/>
              <ac:spMk id="8"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3189199086" sldId="2147483696"/>
          </pc:sldLayoutMkLst>
          <pc:spChg chg="mod">
            <ac:chgData name="Subhankar Das" userId="46feaf2bd9af3f73" providerId="Windows Live" clId="Web-{03C236ED-FA7F-45C9-9C78-FA298A5E8F15}" dt="2021-11-30T15:36:04.483" v="548"/>
            <ac:spMkLst>
              <pc:docMk/>
              <pc:sldMasterMk cId="3380719413" sldId="2147483690"/>
              <pc:sldLayoutMk cId="3189199086" sldId="2147483696"/>
              <ac:spMk id="4"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1569778029" sldId="2147483697"/>
          </pc:sldLayoutMkLst>
          <pc:spChg chg="mod">
            <ac:chgData name="Subhankar Das" userId="46feaf2bd9af3f73" providerId="Windows Live" clId="Web-{03C236ED-FA7F-45C9-9C78-FA298A5E8F15}" dt="2021-11-30T15:36:04.483" v="548"/>
            <ac:spMkLst>
              <pc:docMk/>
              <pc:sldMasterMk cId="3380719413" sldId="2147483690"/>
              <pc:sldLayoutMk cId="1569778029" sldId="2147483697"/>
              <ac:spMk id="3"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2310319401" sldId="2147483698"/>
          </pc:sldLayoutMkLst>
          <pc:spChg chg="mod">
            <ac:chgData name="Subhankar Das" userId="46feaf2bd9af3f73" providerId="Windows Live" clId="Web-{03C236ED-FA7F-45C9-9C78-FA298A5E8F15}" dt="2021-11-30T15:36:04.483" v="548"/>
            <ac:spMkLst>
              <pc:docMk/>
              <pc:sldMasterMk cId="3380719413" sldId="2147483690"/>
              <pc:sldLayoutMk cId="2310319401" sldId="2147483698"/>
              <ac:spMk id="6"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2627389499" sldId="2147483699"/>
          </pc:sldLayoutMkLst>
          <pc:spChg chg="mod">
            <ac:chgData name="Subhankar Das" userId="46feaf2bd9af3f73" providerId="Windows Live" clId="Web-{03C236ED-FA7F-45C9-9C78-FA298A5E8F15}" dt="2021-11-30T15:36:04.483" v="548"/>
            <ac:spMkLst>
              <pc:docMk/>
              <pc:sldMasterMk cId="3380719413" sldId="2147483690"/>
              <pc:sldLayoutMk cId="2627389499" sldId="2147483699"/>
              <ac:spMk id="6"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1997749622" sldId="2147483700"/>
          </pc:sldLayoutMkLst>
          <pc:spChg chg="mod">
            <ac:chgData name="Subhankar Das" userId="46feaf2bd9af3f73" providerId="Windows Live" clId="Web-{03C236ED-FA7F-45C9-9C78-FA298A5E8F15}" dt="2021-11-30T15:36:04.483" v="548"/>
            <ac:spMkLst>
              <pc:docMk/>
              <pc:sldMasterMk cId="3380719413" sldId="2147483690"/>
              <pc:sldLayoutMk cId="1997749622" sldId="2147483700"/>
              <ac:spMk id="5" creationId="{00000000-0000-0000-0000-000000000000}"/>
            </ac:spMkLst>
          </pc:spChg>
        </pc:sldLayoutChg>
        <pc:sldLayoutChg chg="modSp mod">
          <pc:chgData name="Subhankar Das" userId="46feaf2bd9af3f73" providerId="Windows Live" clId="Web-{03C236ED-FA7F-45C9-9C78-FA298A5E8F15}" dt="2021-11-30T15:36:24.405" v="549"/>
          <pc:sldLayoutMkLst>
            <pc:docMk/>
            <pc:sldMasterMk cId="3380719413" sldId="2147483690"/>
            <pc:sldLayoutMk cId="1546232199" sldId="2147483701"/>
          </pc:sldLayoutMkLst>
          <pc:spChg chg="mod">
            <ac:chgData name="Subhankar Das" userId="46feaf2bd9af3f73" providerId="Windows Live" clId="Web-{03C236ED-FA7F-45C9-9C78-FA298A5E8F15}" dt="2021-11-30T15:36:04.483" v="548"/>
            <ac:spMkLst>
              <pc:docMk/>
              <pc:sldMasterMk cId="3380719413" sldId="2147483690"/>
              <pc:sldLayoutMk cId="1546232199" sldId="2147483701"/>
              <ac:spMk id="5" creationId="{00000000-0000-0000-0000-000000000000}"/>
            </ac:spMkLst>
          </pc:spChg>
        </pc:sldLayoutChg>
      </pc:sldMasterChg>
    </pc:docChg>
  </pc:docChgLst>
  <pc:docChgLst>
    <pc:chgData name="Subhankar Das" userId="46feaf2bd9af3f73" providerId="Windows Live" clId="Web-{3F9C3DF5-6308-4067-B32D-0F0647C13553}"/>
    <pc:docChg chg="addSld delSld modSld">
      <pc:chgData name="Subhankar Das" userId="46feaf2bd9af3f73" providerId="Windows Live" clId="Web-{3F9C3DF5-6308-4067-B32D-0F0647C13553}" dt="2021-11-09T14:38:07.009" v="70" actId="20577"/>
      <pc:docMkLst>
        <pc:docMk/>
      </pc:docMkLst>
      <pc:sldChg chg="modSp">
        <pc:chgData name="Subhankar Das" userId="46feaf2bd9af3f73" providerId="Windows Live" clId="Web-{3F9C3DF5-6308-4067-B32D-0F0647C13553}" dt="2021-11-09T14:34:30.973" v="51" actId="14100"/>
        <pc:sldMkLst>
          <pc:docMk/>
          <pc:sldMk cId="109857222" sldId="256"/>
        </pc:sldMkLst>
        <pc:spChg chg="mod">
          <ac:chgData name="Subhankar Das" userId="46feaf2bd9af3f73" providerId="Windows Live" clId="Web-{3F9C3DF5-6308-4067-B32D-0F0647C13553}" dt="2021-11-09T14:34:30.973" v="51" actId="14100"/>
          <ac:spMkLst>
            <pc:docMk/>
            <pc:sldMk cId="109857222" sldId="256"/>
            <ac:spMk id="2" creationId="{00000000-0000-0000-0000-000000000000}"/>
          </ac:spMkLst>
        </pc:spChg>
        <pc:spChg chg="mod">
          <ac:chgData name="Subhankar Das" userId="46feaf2bd9af3f73" providerId="Windows Live" clId="Web-{3F9C3DF5-6308-4067-B32D-0F0647C13553}" dt="2021-11-09T14:31:57.486" v="48" actId="1076"/>
          <ac:spMkLst>
            <pc:docMk/>
            <pc:sldMk cId="109857222" sldId="256"/>
            <ac:spMk id="3" creationId="{00000000-0000-0000-0000-000000000000}"/>
          </ac:spMkLst>
        </pc:spChg>
      </pc:sldChg>
      <pc:sldChg chg="modSp new">
        <pc:chgData name="Subhankar Das" userId="46feaf2bd9af3f73" providerId="Windows Live" clId="Web-{3F9C3DF5-6308-4067-B32D-0F0647C13553}" dt="2021-11-09T14:38:07.009" v="70" actId="20577"/>
        <pc:sldMkLst>
          <pc:docMk/>
          <pc:sldMk cId="903906830" sldId="257"/>
        </pc:sldMkLst>
        <pc:spChg chg="mod">
          <ac:chgData name="Subhankar Das" userId="46feaf2bd9af3f73" providerId="Windows Live" clId="Web-{3F9C3DF5-6308-4067-B32D-0F0647C13553}" dt="2021-11-09T14:34:55.770" v="59" actId="20577"/>
          <ac:spMkLst>
            <pc:docMk/>
            <pc:sldMk cId="903906830" sldId="257"/>
            <ac:spMk id="2" creationId="{8269566D-25DB-4B77-BA47-A49DD548F494}"/>
          </ac:spMkLst>
        </pc:spChg>
        <pc:spChg chg="mod">
          <ac:chgData name="Subhankar Das" userId="46feaf2bd9af3f73" providerId="Windows Live" clId="Web-{3F9C3DF5-6308-4067-B32D-0F0647C13553}" dt="2021-11-09T14:38:07.009" v="70" actId="20577"/>
          <ac:spMkLst>
            <pc:docMk/>
            <pc:sldMk cId="903906830" sldId="257"/>
            <ac:spMk id="3" creationId="{8E192E06-8D35-4D2A-8ED3-6E42A1985B43}"/>
          </ac:spMkLst>
        </pc:spChg>
      </pc:sldChg>
      <pc:sldChg chg="new del">
        <pc:chgData name="Subhankar Das" userId="46feaf2bd9af3f73" providerId="Windows Live" clId="Web-{3F9C3DF5-6308-4067-B32D-0F0647C13553}" dt="2021-11-09T14:37:32.539" v="61"/>
        <pc:sldMkLst>
          <pc:docMk/>
          <pc:sldMk cId="977093418" sldId="258"/>
        </pc:sldMkLst>
      </pc:sldChg>
      <pc:sldChg chg="new">
        <pc:chgData name="Subhankar Das" userId="46feaf2bd9af3f73" providerId="Windows Live" clId="Web-{3F9C3DF5-6308-4067-B32D-0F0647C13553}" dt="2021-11-09T14:37:32.586" v="62"/>
        <pc:sldMkLst>
          <pc:docMk/>
          <pc:sldMk cId="2080894461" sldId="258"/>
        </pc:sldMkLst>
      </pc:sldChg>
      <pc:sldChg chg="new">
        <pc:chgData name="Subhankar Das" userId="46feaf2bd9af3f73" providerId="Windows Live" clId="Web-{3F9C3DF5-6308-4067-B32D-0F0647C13553}" dt="2021-11-09T14:38:06.727" v="63"/>
        <pc:sldMkLst>
          <pc:docMk/>
          <pc:sldMk cId="1516705908" sldId="259"/>
        </pc:sldMkLst>
      </pc:sldChg>
    </pc:docChg>
  </pc:docChgLst>
  <pc:docChgLst>
    <pc:chgData name="Subhankar Das" userId="46feaf2bd9af3f73" providerId="Windows Live" clId="Web-{9A359C63-0B2B-4FBF-838E-46CD8E5496C6}"/>
    <pc:docChg chg="addSld modSld">
      <pc:chgData name="Subhankar Das" userId="46feaf2bd9af3f73" providerId="Windows Live" clId="Web-{9A359C63-0B2B-4FBF-838E-46CD8E5496C6}" dt="2021-11-30T09:04:12.865" v="96"/>
      <pc:docMkLst>
        <pc:docMk/>
      </pc:docMkLst>
      <pc:sldChg chg="addSp modSp">
        <pc:chgData name="Subhankar Das" userId="46feaf2bd9af3f73" providerId="Windows Live" clId="Web-{9A359C63-0B2B-4FBF-838E-46CD8E5496C6}" dt="2021-11-30T09:03:15.253" v="92" actId="1076"/>
        <pc:sldMkLst>
          <pc:docMk/>
          <pc:sldMk cId="2950620161" sldId="267"/>
        </pc:sldMkLst>
        <pc:picChg chg="add mod">
          <ac:chgData name="Subhankar Das" userId="46feaf2bd9af3f73" providerId="Windows Live" clId="Web-{9A359C63-0B2B-4FBF-838E-46CD8E5496C6}" dt="2021-11-30T09:03:15.253" v="92" actId="1076"/>
          <ac:picMkLst>
            <pc:docMk/>
            <pc:sldMk cId="2950620161" sldId="267"/>
            <ac:picMk id="2" creationId="{4C667C9F-31BA-4D25-8B6B-228795467827}"/>
          </ac:picMkLst>
        </pc:picChg>
      </pc:sldChg>
      <pc:sldChg chg="addSp modSp">
        <pc:chgData name="Subhankar Das" userId="46feaf2bd9af3f73" providerId="Windows Live" clId="Web-{9A359C63-0B2B-4FBF-838E-46CD8E5496C6}" dt="2021-11-30T09:00:19.587" v="86" actId="20577"/>
        <pc:sldMkLst>
          <pc:docMk/>
          <pc:sldMk cId="1446558805" sldId="269"/>
        </pc:sldMkLst>
        <pc:spChg chg="add mod">
          <ac:chgData name="Subhankar Das" userId="46feaf2bd9af3f73" providerId="Windows Live" clId="Web-{9A359C63-0B2B-4FBF-838E-46CD8E5496C6}" dt="2021-11-30T09:00:19.587" v="86" actId="20577"/>
          <ac:spMkLst>
            <pc:docMk/>
            <pc:sldMk cId="1446558805" sldId="269"/>
            <ac:spMk id="2" creationId="{3029CDB4-E6CA-40B9-8FF1-8B49C7BE54CB}"/>
          </ac:spMkLst>
        </pc:spChg>
      </pc:sldChg>
      <pc:sldChg chg="addSp modSp">
        <pc:chgData name="Subhankar Das" userId="46feaf2bd9af3f73" providerId="Windows Live" clId="Web-{9A359C63-0B2B-4FBF-838E-46CD8E5496C6}" dt="2021-11-30T08:54:26.396" v="27" actId="14100"/>
        <pc:sldMkLst>
          <pc:docMk/>
          <pc:sldMk cId="2046094513" sldId="270"/>
        </pc:sldMkLst>
        <pc:spChg chg="add mod">
          <ac:chgData name="Subhankar Das" userId="46feaf2bd9af3f73" providerId="Windows Live" clId="Web-{9A359C63-0B2B-4FBF-838E-46CD8E5496C6}" dt="2021-11-30T08:52:27.218" v="19" actId="1076"/>
          <ac:spMkLst>
            <pc:docMk/>
            <pc:sldMk cId="2046094513" sldId="270"/>
            <ac:spMk id="2" creationId="{36AF88B9-8F94-49AC-9422-76DE1935FD2A}"/>
          </ac:spMkLst>
        </pc:spChg>
        <pc:picChg chg="add mod">
          <ac:chgData name="Subhankar Das" userId="46feaf2bd9af3f73" providerId="Windows Live" clId="Web-{9A359C63-0B2B-4FBF-838E-46CD8E5496C6}" dt="2021-11-30T08:54:26.396" v="27" actId="14100"/>
          <ac:picMkLst>
            <pc:docMk/>
            <pc:sldMk cId="2046094513" sldId="270"/>
            <ac:picMk id="3" creationId="{D37BAE7F-7ADC-4528-9DAB-E5FFC95DA54B}"/>
          </ac:picMkLst>
        </pc:picChg>
      </pc:sldChg>
      <pc:sldChg chg="modSp">
        <pc:chgData name="Subhankar Das" userId="46feaf2bd9af3f73" providerId="Windows Live" clId="Web-{9A359C63-0B2B-4FBF-838E-46CD8E5496C6}" dt="2021-11-30T08:50:26.727" v="7" actId="20577"/>
        <pc:sldMkLst>
          <pc:docMk/>
          <pc:sldMk cId="1321858390" sldId="271"/>
        </pc:sldMkLst>
        <pc:spChg chg="mod">
          <ac:chgData name="Subhankar Das" userId="46feaf2bd9af3f73" providerId="Windows Live" clId="Web-{9A359C63-0B2B-4FBF-838E-46CD8E5496C6}" dt="2021-11-30T08:50:26.727" v="7" actId="20577"/>
          <ac:spMkLst>
            <pc:docMk/>
            <pc:sldMk cId="1321858390" sldId="271"/>
            <ac:spMk id="2" creationId="{77C274AA-73FB-4B8A-B650-18EA59E6E713}"/>
          </ac:spMkLst>
        </pc:spChg>
        <pc:picChg chg="mod">
          <ac:chgData name="Subhankar Das" userId="46feaf2bd9af3f73" providerId="Windows Live" clId="Web-{9A359C63-0B2B-4FBF-838E-46CD8E5496C6}" dt="2021-11-30T08:49:58.663" v="4" actId="14100"/>
          <ac:picMkLst>
            <pc:docMk/>
            <pc:sldMk cId="1321858390" sldId="271"/>
            <ac:picMk id="3" creationId="{76F42529-128D-421B-864A-65345C2409F3}"/>
          </ac:picMkLst>
        </pc:picChg>
      </pc:sldChg>
      <pc:sldChg chg="new">
        <pc:chgData name="Subhankar Das" userId="46feaf2bd9af3f73" providerId="Windows Live" clId="Web-{9A359C63-0B2B-4FBF-838E-46CD8E5496C6}" dt="2021-11-30T09:04:12.756" v="93"/>
        <pc:sldMkLst>
          <pc:docMk/>
          <pc:sldMk cId="1848707430" sldId="273"/>
        </pc:sldMkLst>
      </pc:sldChg>
      <pc:sldChg chg="new">
        <pc:chgData name="Subhankar Das" userId="46feaf2bd9af3f73" providerId="Windows Live" clId="Web-{9A359C63-0B2B-4FBF-838E-46CD8E5496C6}" dt="2021-11-30T09:04:12.787" v="94"/>
        <pc:sldMkLst>
          <pc:docMk/>
          <pc:sldMk cId="2486978398" sldId="274"/>
        </pc:sldMkLst>
      </pc:sldChg>
      <pc:sldChg chg="new">
        <pc:chgData name="Subhankar Das" userId="46feaf2bd9af3f73" providerId="Windows Live" clId="Web-{9A359C63-0B2B-4FBF-838E-46CD8E5496C6}" dt="2021-11-30T09:04:12.818" v="95"/>
        <pc:sldMkLst>
          <pc:docMk/>
          <pc:sldMk cId="1080250037" sldId="275"/>
        </pc:sldMkLst>
      </pc:sldChg>
      <pc:sldChg chg="new">
        <pc:chgData name="Subhankar Das" userId="46feaf2bd9af3f73" providerId="Windows Live" clId="Web-{9A359C63-0B2B-4FBF-838E-46CD8E5496C6}" dt="2021-11-30T09:04:12.865" v="96"/>
        <pc:sldMkLst>
          <pc:docMk/>
          <pc:sldMk cId="4260524699" sldId="276"/>
        </pc:sldMkLst>
      </pc:sldChg>
    </pc:docChg>
  </pc:docChgLst>
  <pc:docChgLst>
    <pc:chgData name="Subhankar Das" userId="46feaf2bd9af3f73" providerId="Windows Live" clId="Web-{B53E53FD-FC3A-4F5C-9C95-D719810CB4F8}"/>
    <pc:docChg chg="addSld modSld addMainMaster delMainMaster">
      <pc:chgData name="Subhankar Das" userId="46feaf2bd9af3f73" providerId="Windows Live" clId="Web-{B53E53FD-FC3A-4F5C-9C95-D719810CB4F8}" dt="2021-11-30T06:32:42.400" v="616"/>
      <pc:docMkLst>
        <pc:docMk/>
      </pc:docMkLst>
      <pc:sldChg chg="addSp delSp modSp mod setBg modClrScheme addAnim delAnim chgLayout">
        <pc:chgData name="Subhankar Das" userId="46feaf2bd9af3f73" providerId="Windows Live" clId="Web-{B53E53FD-FC3A-4F5C-9C95-D719810CB4F8}" dt="2021-11-30T05:46:29.236" v="293" actId="14100"/>
        <pc:sldMkLst>
          <pc:docMk/>
          <pc:sldMk cId="2701099985" sldId="256"/>
        </pc:sldMkLst>
        <pc:spChg chg="mod ord">
          <ac:chgData name="Subhankar Das" userId="46feaf2bd9af3f73" providerId="Windows Live" clId="Web-{B53E53FD-FC3A-4F5C-9C95-D719810CB4F8}" dt="2021-11-30T05:40:02.334" v="263" actId="20577"/>
          <ac:spMkLst>
            <pc:docMk/>
            <pc:sldMk cId="2701099985" sldId="256"/>
            <ac:spMk id="2" creationId="{C90F96A9-2536-4DB9-9790-E02B765E8F3F}"/>
          </ac:spMkLst>
        </pc:spChg>
        <pc:spChg chg="mod ord">
          <ac:chgData name="Subhankar Das" userId="46feaf2bd9af3f73" providerId="Windows Live" clId="Web-{B53E53FD-FC3A-4F5C-9C95-D719810CB4F8}" dt="2021-11-30T05:40:12.209" v="265" actId="20577"/>
          <ac:spMkLst>
            <pc:docMk/>
            <pc:sldMk cId="2701099985" sldId="256"/>
            <ac:spMk id="3" creationId="{75451BC7-A97A-4537-BE4B-809829F2B376}"/>
          </ac:spMkLst>
        </pc:spChg>
        <pc:spChg chg="add mod ord">
          <ac:chgData name="Subhankar Das" userId="46feaf2bd9af3f73" providerId="Windows Live" clId="Web-{B53E53FD-FC3A-4F5C-9C95-D719810CB4F8}" dt="2021-11-30T05:40:23.163" v="266" actId="14100"/>
          <ac:spMkLst>
            <pc:docMk/>
            <pc:sldMk cId="2701099985" sldId="256"/>
            <ac:spMk id="4" creationId="{020E82A3-581E-43C9-9288-0A46BF076CCF}"/>
          </ac:spMkLst>
        </pc:spChg>
        <pc:spChg chg="add del">
          <ac:chgData name="Subhankar Das" userId="46feaf2bd9af3f73" providerId="Windows Live" clId="Web-{B53E53FD-FC3A-4F5C-9C95-D719810CB4F8}" dt="2021-11-30T05:29:43.003" v="202"/>
          <ac:spMkLst>
            <pc:docMk/>
            <pc:sldMk cId="2701099985" sldId="256"/>
            <ac:spMk id="8" creationId="{C946306D-5ADD-463A-949A-DEEBA39D70DC}"/>
          </ac:spMkLst>
        </pc:spChg>
        <pc:spChg chg="add del">
          <ac:chgData name="Subhankar Das" userId="46feaf2bd9af3f73" providerId="Windows Live" clId="Web-{B53E53FD-FC3A-4F5C-9C95-D719810CB4F8}" dt="2021-11-30T05:29:43.003" v="202"/>
          <ac:spMkLst>
            <pc:docMk/>
            <pc:sldMk cId="2701099985" sldId="256"/>
            <ac:spMk id="9" creationId="{9180D5DB-9658-40A6-A418-7C69982226F4}"/>
          </ac:spMkLst>
        </pc:spChg>
        <pc:spChg chg="add del">
          <ac:chgData name="Subhankar Das" userId="46feaf2bd9af3f73" providerId="Windows Live" clId="Web-{B53E53FD-FC3A-4F5C-9C95-D719810CB4F8}" dt="2021-11-30T05:25:39.355" v="145"/>
          <ac:spMkLst>
            <pc:docMk/>
            <pc:sldMk cId="2701099985" sldId="256"/>
            <ac:spMk id="11" creationId="{3B8A8A31-6665-4A34-93ED-22023102D01D}"/>
          </ac:spMkLst>
        </pc:spChg>
        <pc:spChg chg="add del">
          <ac:chgData name="Subhankar Das" userId="46feaf2bd9af3f73" providerId="Windows Live" clId="Web-{B53E53FD-FC3A-4F5C-9C95-D719810CB4F8}" dt="2021-11-30T05:25:39.355" v="145"/>
          <ac:spMkLst>
            <pc:docMk/>
            <pc:sldMk cId="2701099985" sldId="256"/>
            <ac:spMk id="13" creationId="{3D0CBFFB-33F7-413F-839A-EC686683559C}"/>
          </ac:spMkLst>
        </pc:spChg>
        <pc:spChg chg="add del">
          <ac:chgData name="Subhankar Das" userId="46feaf2bd9af3f73" providerId="Windows Live" clId="Web-{B53E53FD-FC3A-4F5C-9C95-D719810CB4F8}" dt="2021-11-30T05:25:39.355" v="145"/>
          <ac:spMkLst>
            <pc:docMk/>
            <pc:sldMk cId="2701099985" sldId="256"/>
            <ac:spMk id="15" creationId="{27E5AD21-3601-4841-A4EB-1679B344FDD8}"/>
          </ac:spMkLst>
        </pc:spChg>
        <pc:spChg chg="add del">
          <ac:chgData name="Subhankar Das" userId="46feaf2bd9af3f73" providerId="Windows Live" clId="Web-{B53E53FD-FC3A-4F5C-9C95-D719810CB4F8}" dt="2021-11-30T05:32:02.319" v="220"/>
          <ac:spMkLst>
            <pc:docMk/>
            <pc:sldMk cId="2701099985" sldId="256"/>
            <ac:spMk id="23" creationId="{C946306D-5ADD-463A-949A-DEEBA39D70DC}"/>
          </ac:spMkLst>
        </pc:spChg>
        <pc:spChg chg="add del">
          <ac:chgData name="Subhankar Das" userId="46feaf2bd9af3f73" providerId="Windows Live" clId="Web-{B53E53FD-FC3A-4F5C-9C95-D719810CB4F8}" dt="2021-11-30T05:32:02.319" v="220"/>
          <ac:spMkLst>
            <pc:docMk/>
            <pc:sldMk cId="2701099985" sldId="256"/>
            <ac:spMk id="25" creationId="{9180D5DB-9658-40A6-A418-7C69982226F4}"/>
          </ac:spMkLst>
        </pc:spChg>
        <pc:grpChg chg="add del">
          <ac:chgData name="Subhankar Das" userId="46feaf2bd9af3f73" providerId="Windows Live" clId="Web-{B53E53FD-FC3A-4F5C-9C95-D719810CB4F8}" dt="2021-11-30T05:29:43.003" v="202"/>
          <ac:grpSpMkLst>
            <pc:docMk/>
            <pc:sldMk cId="2701099985" sldId="256"/>
            <ac:grpSpMk id="10" creationId="{632810AB-1783-4EC2-BA98-A04B50D03855}"/>
          </ac:grpSpMkLst>
        </pc:grpChg>
        <pc:grpChg chg="add del">
          <ac:chgData name="Subhankar Das" userId="46feaf2bd9af3f73" providerId="Windows Live" clId="Web-{B53E53FD-FC3A-4F5C-9C95-D719810CB4F8}" dt="2021-11-30T05:32:02.319" v="220"/>
          <ac:grpSpMkLst>
            <pc:docMk/>
            <pc:sldMk cId="2701099985" sldId="256"/>
            <ac:grpSpMk id="27" creationId="{632810AB-1783-4EC2-BA98-A04B50D03855}"/>
          </ac:grpSpMkLst>
        </pc:grpChg>
        <pc:grpChg chg="add del">
          <ac:chgData name="Subhankar Das" userId="46feaf2bd9af3f73" providerId="Windows Live" clId="Web-{B53E53FD-FC3A-4F5C-9C95-D719810CB4F8}" dt="2021-11-30T05:32:02.319" v="220"/>
          <ac:grpSpMkLst>
            <pc:docMk/>
            <pc:sldMk cId="2701099985" sldId="256"/>
            <ac:grpSpMk id="35" creationId="{B68E32D4-E512-45F8-943F-34175191A711}"/>
          </ac:grpSpMkLst>
        </pc:grpChg>
        <pc:picChg chg="add del mod ord">
          <ac:chgData name="Subhankar Das" userId="46feaf2bd9af3f73" providerId="Windows Live" clId="Web-{B53E53FD-FC3A-4F5C-9C95-D719810CB4F8}" dt="2021-11-30T05:32:39.305" v="222"/>
          <ac:picMkLst>
            <pc:docMk/>
            <pc:sldMk cId="2701099985" sldId="256"/>
            <ac:picMk id="5" creationId="{637C8B0C-6975-4784-856D-D1EED7F326ED}"/>
          </ac:picMkLst>
        </pc:picChg>
        <pc:picChg chg="add del mod ord modCrop">
          <ac:chgData name="Subhankar Das" userId="46feaf2bd9af3f73" providerId="Windows Live" clId="Web-{B53E53FD-FC3A-4F5C-9C95-D719810CB4F8}" dt="2021-11-30T05:32:40.602" v="223"/>
          <ac:picMkLst>
            <pc:docMk/>
            <pc:sldMk cId="2701099985" sldId="256"/>
            <ac:picMk id="6" creationId="{851F47CC-8DD9-48E6-B51B-769ADE4F394D}"/>
          </ac:picMkLst>
        </pc:picChg>
        <pc:picChg chg="add del mod">
          <ac:chgData name="Subhankar Das" userId="46feaf2bd9af3f73" providerId="Windows Live" clId="Web-{B53E53FD-FC3A-4F5C-9C95-D719810CB4F8}" dt="2021-11-30T05:45:56.329" v="286"/>
          <ac:picMkLst>
            <pc:docMk/>
            <pc:sldMk cId="2701099985" sldId="256"/>
            <ac:picMk id="7" creationId="{A39458C3-6946-42E0-AEAD-523DE422C22F}"/>
          </ac:picMkLst>
        </pc:picChg>
        <pc:picChg chg="add mod">
          <ac:chgData name="Subhankar Das" userId="46feaf2bd9af3f73" providerId="Windows Live" clId="Web-{B53E53FD-FC3A-4F5C-9C95-D719810CB4F8}" dt="2021-11-30T05:46:29.236" v="293" actId="14100"/>
          <ac:picMkLst>
            <pc:docMk/>
            <pc:sldMk cId="2701099985" sldId="256"/>
            <ac:picMk id="12" creationId="{99BD7337-AF50-4FB3-87B3-7A9422ADC48C}"/>
          </ac:picMkLst>
        </pc:picChg>
      </pc:sldChg>
      <pc:sldChg chg="addSp modSp new">
        <pc:chgData name="Subhankar Das" userId="46feaf2bd9af3f73" providerId="Windows Live" clId="Web-{B53E53FD-FC3A-4F5C-9C95-D719810CB4F8}" dt="2021-11-30T06:17:54.560" v="445" actId="1076"/>
        <pc:sldMkLst>
          <pc:docMk/>
          <pc:sldMk cId="2887018251" sldId="257"/>
        </pc:sldMkLst>
        <pc:spChg chg="add mod">
          <ac:chgData name="Subhankar Das" userId="46feaf2bd9af3f73" providerId="Windows Live" clId="Web-{B53E53FD-FC3A-4F5C-9C95-D719810CB4F8}" dt="2021-11-30T06:17:54.560" v="445" actId="1076"/>
          <ac:spMkLst>
            <pc:docMk/>
            <pc:sldMk cId="2887018251" sldId="257"/>
            <ac:spMk id="2" creationId="{31A63161-D9D0-4EAC-BB5A-2C072E314577}"/>
          </ac:spMkLst>
        </pc:spChg>
      </pc:sldChg>
      <pc:sldChg chg="addSp modSp new">
        <pc:chgData name="Subhankar Das" userId="46feaf2bd9af3f73" providerId="Windows Live" clId="Web-{B53E53FD-FC3A-4F5C-9C95-D719810CB4F8}" dt="2021-11-30T06:26:48.561" v="583" actId="20577"/>
        <pc:sldMkLst>
          <pc:docMk/>
          <pc:sldMk cId="2594351534" sldId="258"/>
        </pc:sldMkLst>
        <pc:spChg chg="add mod">
          <ac:chgData name="Subhankar Das" userId="46feaf2bd9af3f73" providerId="Windows Live" clId="Web-{B53E53FD-FC3A-4F5C-9C95-D719810CB4F8}" dt="2021-11-30T06:26:48.561" v="583" actId="20577"/>
          <ac:spMkLst>
            <pc:docMk/>
            <pc:sldMk cId="2594351534" sldId="258"/>
            <ac:spMk id="2" creationId="{B0537DAF-24F3-4116-A761-4C4D230B9E9E}"/>
          </ac:spMkLst>
        </pc:spChg>
        <pc:spChg chg="add mod">
          <ac:chgData name="Subhankar Das" userId="46feaf2bd9af3f73" providerId="Windows Live" clId="Web-{B53E53FD-FC3A-4F5C-9C95-D719810CB4F8}" dt="2021-11-30T06:25:55.074" v="564" actId="1076"/>
          <ac:spMkLst>
            <pc:docMk/>
            <pc:sldMk cId="2594351534" sldId="258"/>
            <ac:spMk id="5" creationId="{360192C4-C7F1-402A-8BA2-6B80C1A09489}"/>
          </ac:spMkLst>
        </pc:spChg>
        <pc:spChg chg="add mod">
          <ac:chgData name="Subhankar Das" userId="46feaf2bd9af3f73" providerId="Windows Live" clId="Web-{B53E53FD-FC3A-4F5C-9C95-D719810CB4F8}" dt="2021-11-30T06:26:21.544" v="573" actId="1076"/>
          <ac:spMkLst>
            <pc:docMk/>
            <pc:sldMk cId="2594351534" sldId="258"/>
            <ac:spMk id="6" creationId="{62766E6B-3DB2-41AA-A9BF-307E5755EAC8}"/>
          </ac:spMkLst>
        </pc:spChg>
        <pc:picChg chg="add mod">
          <ac:chgData name="Subhankar Das" userId="46feaf2bd9af3f73" providerId="Windows Live" clId="Web-{B53E53FD-FC3A-4F5C-9C95-D719810CB4F8}" dt="2021-11-30T06:25:10.839" v="550" actId="14100"/>
          <ac:picMkLst>
            <pc:docMk/>
            <pc:sldMk cId="2594351534" sldId="258"/>
            <ac:picMk id="3" creationId="{4E22F801-09DB-427D-AC86-A4D929C6B3D2}"/>
          </ac:picMkLst>
        </pc:picChg>
        <pc:picChg chg="add mod">
          <ac:chgData name="Subhankar Das" userId="46feaf2bd9af3f73" providerId="Windows Live" clId="Web-{B53E53FD-FC3A-4F5C-9C95-D719810CB4F8}" dt="2021-11-30T06:25:22.730" v="552" actId="1076"/>
          <ac:picMkLst>
            <pc:docMk/>
            <pc:sldMk cId="2594351534" sldId="258"/>
            <ac:picMk id="4" creationId="{7A91AFE1-EC30-40DE-8E93-31B57E1DCEA3}"/>
          </ac:picMkLst>
        </pc:picChg>
      </pc:sldChg>
      <pc:sldChg chg="addSp modSp new">
        <pc:chgData name="Subhankar Das" userId="46feaf2bd9af3f73" providerId="Windows Live" clId="Web-{B53E53FD-FC3A-4F5C-9C95-D719810CB4F8}" dt="2021-11-30T06:24:47.010" v="543" actId="20577"/>
        <pc:sldMkLst>
          <pc:docMk/>
          <pc:sldMk cId="2935212857" sldId="259"/>
        </pc:sldMkLst>
        <pc:spChg chg="add mod">
          <ac:chgData name="Subhankar Das" userId="46feaf2bd9af3f73" providerId="Windows Live" clId="Web-{B53E53FD-FC3A-4F5C-9C95-D719810CB4F8}" dt="2021-11-30T06:24:47.010" v="543" actId="20577"/>
          <ac:spMkLst>
            <pc:docMk/>
            <pc:sldMk cId="2935212857" sldId="259"/>
            <ac:spMk id="2" creationId="{7BA32484-BBB2-401E-AA52-E8770E5EAC71}"/>
          </ac:spMkLst>
        </pc:spChg>
        <pc:spChg chg="add mod">
          <ac:chgData name="Subhankar Das" userId="46feaf2bd9af3f73" providerId="Windows Live" clId="Web-{B53E53FD-FC3A-4F5C-9C95-D719810CB4F8}" dt="2021-11-30T06:23:34.445" v="521" actId="1076"/>
          <ac:spMkLst>
            <pc:docMk/>
            <pc:sldMk cId="2935212857" sldId="259"/>
            <ac:spMk id="4" creationId="{8B243FBE-32FD-4B5D-93F0-9B637D8C1F22}"/>
          </ac:spMkLst>
        </pc:spChg>
        <pc:picChg chg="add mod">
          <ac:chgData name="Subhankar Das" userId="46feaf2bd9af3f73" providerId="Windows Live" clId="Web-{B53E53FD-FC3A-4F5C-9C95-D719810CB4F8}" dt="2021-11-30T06:24:35.494" v="539" actId="1076"/>
          <ac:picMkLst>
            <pc:docMk/>
            <pc:sldMk cId="2935212857" sldId="259"/>
            <ac:picMk id="3" creationId="{FFB3B697-FB43-40D7-B459-54947DAE26B2}"/>
          </ac:picMkLst>
        </pc:picChg>
      </pc:sldChg>
      <pc:sldChg chg="addSp modSp new">
        <pc:chgData name="Subhankar Das" userId="46feaf2bd9af3f73" providerId="Windows Live" clId="Web-{B53E53FD-FC3A-4F5C-9C95-D719810CB4F8}" dt="2021-11-30T06:32:42.400" v="616"/>
        <pc:sldMkLst>
          <pc:docMk/>
          <pc:sldMk cId="1444858109" sldId="260"/>
        </pc:sldMkLst>
        <pc:spChg chg="add mod">
          <ac:chgData name="Subhankar Das" userId="46feaf2bd9af3f73" providerId="Windows Live" clId="Web-{B53E53FD-FC3A-4F5C-9C95-D719810CB4F8}" dt="2021-11-30T06:31:54.820" v="611" actId="14100"/>
          <ac:spMkLst>
            <pc:docMk/>
            <pc:sldMk cId="1444858109" sldId="260"/>
            <ac:spMk id="2" creationId="{882A0A8C-0D14-4D14-BBEC-F63CF1E5312F}"/>
          </ac:spMkLst>
        </pc:spChg>
        <pc:picChg chg="add mod">
          <ac:chgData name="Subhankar Das" userId="46feaf2bd9af3f73" providerId="Windows Live" clId="Web-{B53E53FD-FC3A-4F5C-9C95-D719810CB4F8}" dt="2021-11-30T06:32:42.400" v="616"/>
          <ac:picMkLst>
            <pc:docMk/>
            <pc:sldMk cId="1444858109" sldId="260"/>
            <ac:picMk id="3" creationId="{26A7384C-495A-4E84-8E45-D657014667F1}"/>
          </ac:picMkLst>
        </pc:picChg>
      </pc:sldChg>
      <pc:sldChg chg="new">
        <pc:chgData name="Subhankar Das" userId="46feaf2bd9af3f73" providerId="Windows Live" clId="Web-{B53E53FD-FC3A-4F5C-9C95-D719810CB4F8}" dt="2021-11-30T06:27:15.593" v="585"/>
        <pc:sldMkLst>
          <pc:docMk/>
          <pc:sldMk cId="2071660110" sldId="261"/>
        </pc:sldMkLst>
      </pc:sldChg>
      <pc:sldChg chg="new">
        <pc:chgData name="Subhankar Das" userId="46feaf2bd9af3f73" providerId="Windows Live" clId="Web-{B53E53FD-FC3A-4F5C-9C95-D719810CB4F8}" dt="2021-11-30T06:27:16.108" v="586"/>
        <pc:sldMkLst>
          <pc:docMk/>
          <pc:sldMk cId="3855860447" sldId="262"/>
        </pc:sldMkLst>
      </pc:sldChg>
      <pc:sldChg chg="new">
        <pc:chgData name="Subhankar Das" userId="46feaf2bd9af3f73" providerId="Windows Live" clId="Web-{B53E53FD-FC3A-4F5C-9C95-D719810CB4F8}" dt="2021-11-30T06:27:17.890" v="587"/>
        <pc:sldMkLst>
          <pc:docMk/>
          <pc:sldMk cId="2072037791" sldId="263"/>
        </pc:sldMkLst>
      </pc:sldChg>
      <pc:sldChg chg="new">
        <pc:chgData name="Subhankar Das" userId="46feaf2bd9af3f73" providerId="Windows Live" clId="Web-{B53E53FD-FC3A-4F5C-9C95-D719810CB4F8}" dt="2021-11-30T06:27:17.921" v="588"/>
        <pc:sldMkLst>
          <pc:docMk/>
          <pc:sldMk cId="2114038708" sldId="264"/>
        </pc:sldMkLst>
      </pc:sldChg>
      <pc:sldChg chg="new">
        <pc:chgData name="Subhankar Das" userId="46feaf2bd9af3f73" providerId="Windows Live" clId="Web-{B53E53FD-FC3A-4F5C-9C95-D719810CB4F8}" dt="2021-11-30T06:27:19.733" v="589"/>
        <pc:sldMkLst>
          <pc:docMk/>
          <pc:sldMk cId="2509934746" sldId="265"/>
        </pc:sldMkLst>
      </pc:sldChg>
      <pc:sldChg chg="new">
        <pc:chgData name="Subhankar Das" userId="46feaf2bd9af3f73" providerId="Windows Live" clId="Web-{B53E53FD-FC3A-4F5C-9C95-D719810CB4F8}" dt="2021-11-30T06:27:19.765" v="590"/>
        <pc:sldMkLst>
          <pc:docMk/>
          <pc:sldMk cId="1635539599" sldId="266"/>
        </pc:sldMkLst>
      </pc:sldChg>
      <pc:sldChg chg="new">
        <pc:chgData name="Subhankar Das" userId="46feaf2bd9af3f73" providerId="Windows Live" clId="Web-{B53E53FD-FC3A-4F5C-9C95-D719810CB4F8}" dt="2021-11-30T06:27:19.811" v="591"/>
        <pc:sldMkLst>
          <pc:docMk/>
          <pc:sldMk cId="2950620161" sldId="267"/>
        </pc:sldMkLst>
      </pc:sldChg>
      <pc:sldMasterChg chg="del delSldLayout">
        <pc:chgData name="Subhankar Das" userId="46feaf2bd9af3f73" providerId="Windows Live" clId="Web-{B53E53FD-FC3A-4F5C-9C95-D719810CB4F8}" dt="2021-11-30T05:17:26.324" v="0"/>
        <pc:sldMasterMkLst>
          <pc:docMk/>
          <pc:sldMasterMk cId="3579390969" sldId="2147483672"/>
        </pc:sldMasterMkLst>
        <pc:sldLayoutChg chg="del">
          <pc:chgData name="Subhankar Das" userId="46feaf2bd9af3f73" providerId="Windows Live" clId="Web-{B53E53FD-FC3A-4F5C-9C95-D719810CB4F8}" dt="2021-11-30T05:17:26.324" v="0"/>
          <pc:sldLayoutMkLst>
            <pc:docMk/>
            <pc:sldMasterMk cId="3579390969" sldId="2147483672"/>
            <pc:sldLayoutMk cId="1386591362" sldId="2147483673"/>
          </pc:sldLayoutMkLst>
        </pc:sldLayoutChg>
        <pc:sldLayoutChg chg="del">
          <pc:chgData name="Subhankar Das" userId="46feaf2bd9af3f73" providerId="Windows Live" clId="Web-{B53E53FD-FC3A-4F5C-9C95-D719810CB4F8}" dt="2021-11-30T05:17:26.324" v="0"/>
          <pc:sldLayoutMkLst>
            <pc:docMk/>
            <pc:sldMasterMk cId="3579390969" sldId="2147483672"/>
            <pc:sldLayoutMk cId="4266351503" sldId="2147483674"/>
          </pc:sldLayoutMkLst>
        </pc:sldLayoutChg>
        <pc:sldLayoutChg chg="del">
          <pc:chgData name="Subhankar Das" userId="46feaf2bd9af3f73" providerId="Windows Live" clId="Web-{B53E53FD-FC3A-4F5C-9C95-D719810CB4F8}" dt="2021-11-30T05:17:26.324" v="0"/>
          <pc:sldLayoutMkLst>
            <pc:docMk/>
            <pc:sldMasterMk cId="3579390969" sldId="2147483672"/>
            <pc:sldLayoutMk cId="3090095574" sldId="2147483675"/>
          </pc:sldLayoutMkLst>
        </pc:sldLayoutChg>
        <pc:sldLayoutChg chg="del">
          <pc:chgData name="Subhankar Das" userId="46feaf2bd9af3f73" providerId="Windows Live" clId="Web-{B53E53FD-FC3A-4F5C-9C95-D719810CB4F8}" dt="2021-11-30T05:17:26.324" v="0"/>
          <pc:sldLayoutMkLst>
            <pc:docMk/>
            <pc:sldMasterMk cId="3579390969" sldId="2147483672"/>
            <pc:sldLayoutMk cId="3903472835" sldId="2147483676"/>
          </pc:sldLayoutMkLst>
        </pc:sldLayoutChg>
        <pc:sldLayoutChg chg="del">
          <pc:chgData name="Subhankar Das" userId="46feaf2bd9af3f73" providerId="Windows Live" clId="Web-{B53E53FD-FC3A-4F5C-9C95-D719810CB4F8}" dt="2021-11-30T05:17:26.324" v="0"/>
          <pc:sldLayoutMkLst>
            <pc:docMk/>
            <pc:sldMasterMk cId="3579390969" sldId="2147483672"/>
            <pc:sldLayoutMk cId="584405159" sldId="2147483677"/>
          </pc:sldLayoutMkLst>
        </pc:sldLayoutChg>
        <pc:sldLayoutChg chg="del">
          <pc:chgData name="Subhankar Das" userId="46feaf2bd9af3f73" providerId="Windows Live" clId="Web-{B53E53FD-FC3A-4F5C-9C95-D719810CB4F8}" dt="2021-11-30T05:17:26.324" v="0"/>
          <pc:sldLayoutMkLst>
            <pc:docMk/>
            <pc:sldMasterMk cId="3579390969" sldId="2147483672"/>
            <pc:sldLayoutMk cId="3018908726" sldId="2147483678"/>
          </pc:sldLayoutMkLst>
        </pc:sldLayoutChg>
        <pc:sldLayoutChg chg="del">
          <pc:chgData name="Subhankar Das" userId="46feaf2bd9af3f73" providerId="Windows Live" clId="Web-{B53E53FD-FC3A-4F5C-9C95-D719810CB4F8}" dt="2021-11-30T05:17:26.324" v="0"/>
          <pc:sldLayoutMkLst>
            <pc:docMk/>
            <pc:sldMasterMk cId="3579390969" sldId="2147483672"/>
            <pc:sldLayoutMk cId="3060897" sldId="2147483679"/>
          </pc:sldLayoutMkLst>
        </pc:sldLayoutChg>
        <pc:sldLayoutChg chg="del">
          <pc:chgData name="Subhankar Das" userId="46feaf2bd9af3f73" providerId="Windows Live" clId="Web-{B53E53FD-FC3A-4F5C-9C95-D719810CB4F8}" dt="2021-11-30T05:17:26.324" v="0"/>
          <pc:sldLayoutMkLst>
            <pc:docMk/>
            <pc:sldMasterMk cId="3579390969" sldId="2147483672"/>
            <pc:sldLayoutMk cId="541602605" sldId="2147483680"/>
          </pc:sldLayoutMkLst>
        </pc:sldLayoutChg>
        <pc:sldLayoutChg chg="del">
          <pc:chgData name="Subhankar Das" userId="46feaf2bd9af3f73" providerId="Windows Live" clId="Web-{B53E53FD-FC3A-4F5C-9C95-D719810CB4F8}" dt="2021-11-30T05:17:26.324" v="0"/>
          <pc:sldLayoutMkLst>
            <pc:docMk/>
            <pc:sldMasterMk cId="3579390969" sldId="2147483672"/>
            <pc:sldLayoutMk cId="101430046" sldId="2147483681"/>
          </pc:sldLayoutMkLst>
        </pc:sldLayoutChg>
        <pc:sldLayoutChg chg="del">
          <pc:chgData name="Subhankar Das" userId="46feaf2bd9af3f73" providerId="Windows Live" clId="Web-{B53E53FD-FC3A-4F5C-9C95-D719810CB4F8}" dt="2021-11-30T05:17:26.324" v="0"/>
          <pc:sldLayoutMkLst>
            <pc:docMk/>
            <pc:sldMasterMk cId="3579390969" sldId="2147483672"/>
            <pc:sldLayoutMk cId="1764034813" sldId="2147483682"/>
          </pc:sldLayoutMkLst>
        </pc:sldLayoutChg>
        <pc:sldLayoutChg chg="del">
          <pc:chgData name="Subhankar Das" userId="46feaf2bd9af3f73" providerId="Windows Live" clId="Web-{B53E53FD-FC3A-4F5C-9C95-D719810CB4F8}" dt="2021-11-30T05:17:26.324" v="0"/>
          <pc:sldLayoutMkLst>
            <pc:docMk/>
            <pc:sldMasterMk cId="3579390969" sldId="2147483672"/>
            <pc:sldLayoutMk cId="5795696" sldId="2147483683"/>
          </pc:sldLayoutMkLst>
        </pc:sldLayoutChg>
        <pc:sldLayoutChg chg="del">
          <pc:chgData name="Subhankar Das" userId="46feaf2bd9af3f73" providerId="Windows Live" clId="Web-{B53E53FD-FC3A-4F5C-9C95-D719810CB4F8}" dt="2021-11-30T05:17:26.324" v="0"/>
          <pc:sldLayoutMkLst>
            <pc:docMk/>
            <pc:sldMasterMk cId="3579390969" sldId="2147483672"/>
            <pc:sldLayoutMk cId="216996866" sldId="2147483684"/>
          </pc:sldLayoutMkLst>
        </pc:sldLayoutChg>
        <pc:sldLayoutChg chg="del">
          <pc:chgData name="Subhankar Das" userId="46feaf2bd9af3f73" providerId="Windows Live" clId="Web-{B53E53FD-FC3A-4F5C-9C95-D719810CB4F8}" dt="2021-11-30T05:17:26.324" v="0"/>
          <pc:sldLayoutMkLst>
            <pc:docMk/>
            <pc:sldMasterMk cId="3579390969" sldId="2147483672"/>
            <pc:sldLayoutMk cId="2775109355" sldId="2147483685"/>
          </pc:sldLayoutMkLst>
        </pc:sldLayoutChg>
        <pc:sldLayoutChg chg="del">
          <pc:chgData name="Subhankar Das" userId="46feaf2bd9af3f73" providerId="Windows Live" clId="Web-{B53E53FD-FC3A-4F5C-9C95-D719810CB4F8}" dt="2021-11-30T05:17:26.324" v="0"/>
          <pc:sldLayoutMkLst>
            <pc:docMk/>
            <pc:sldMasterMk cId="3579390969" sldId="2147483672"/>
            <pc:sldLayoutMk cId="1331709061" sldId="2147483686"/>
          </pc:sldLayoutMkLst>
        </pc:sldLayoutChg>
        <pc:sldLayoutChg chg="del">
          <pc:chgData name="Subhankar Das" userId="46feaf2bd9af3f73" providerId="Windows Live" clId="Web-{B53E53FD-FC3A-4F5C-9C95-D719810CB4F8}" dt="2021-11-30T05:17:26.324" v="0"/>
          <pc:sldLayoutMkLst>
            <pc:docMk/>
            <pc:sldMasterMk cId="3579390969" sldId="2147483672"/>
            <pc:sldLayoutMk cId="433485865" sldId="2147483687"/>
          </pc:sldLayoutMkLst>
        </pc:sldLayoutChg>
        <pc:sldLayoutChg chg="del">
          <pc:chgData name="Subhankar Das" userId="46feaf2bd9af3f73" providerId="Windows Live" clId="Web-{B53E53FD-FC3A-4F5C-9C95-D719810CB4F8}" dt="2021-11-30T05:17:26.324" v="0"/>
          <pc:sldLayoutMkLst>
            <pc:docMk/>
            <pc:sldMasterMk cId="3579390969" sldId="2147483672"/>
            <pc:sldLayoutMk cId="2894387359" sldId="2147483688"/>
          </pc:sldLayoutMkLst>
        </pc:sldLayoutChg>
        <pc:sldLayoutChg chg="del">
          <pc:chgData name="Subhankar Das" userId="46feaf2bd9af3f73" providerId="Windows Live" clId="Web-{B53E53FD-FC3A-4F5C-9C95-D719810CB4F8}" dt="2021-11-30T05:17:26.324" v="0"/>
          <pc:sldLayoutMkLst>
            <pc:docMk/>
            <pc:sldMasterMk cId="3579390969" sldId="2147483672"/>
            <pc:sldLayoutMk cId="1482086388" sldId="2147483689"/>
          </pc:sldLayoutMkLst>
        </pc:sldLayoutChg>
      </pc:sldMasterChg>
      <pc:sldMasterChg chg="add addSldLayout modSldLayout">
        <pc:chgData name="Subhankar Das" userId="46feaf2bd9af3f73" providerId="Windows Live" clId="Web-{B53E53FD-FC3A-4F5C-9C95-D719810CB4F8}" dt="2021-11-30T05:17:26.324" v="0"/>
        <pc:sldMasterMkLst>
          <pc:docMk/>
          <pc:sldMasterMk cId="3380719413" sldId="2147483690"/>
        </pc:sldMasterMkLst>
        <pc:sldLayoutChg chg="add mod replId">
          <pc:chgData name="Subhankar Das" userId="46feaf2bd9af3f73" providerId="Windows Live" clId="Web-{B53E53FD-FC3A-4F5C-9C95-D719810CB4F8}" dt="2021-11-30T05:17:26.324" v="0"/>
          <pc:sldLayoutMkLst>
            <pc:docMk/>
            <pc:sldMasterMk cId="3380719413" sldId="2147483690"/>
            <pc:sldLayoutMk cId="1456172984" sldId="2147483691"/>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3676780300" sldId="2147483692"/>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2453643071" sldId="2147483693"/>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191463797" sldId="2147483694"/>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1435666751" sldId="2147483695"/>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3189199086" sldId="2147483696"/>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1569778029" sldId="2147483697"/>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2310319401" sldId="2147483698"/>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2627389499" sldId="2147483699"/>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1997749622" sldId="2147483700"/>
          </pc:sldLayoutMkLst>
        </pc:sldLayoutChg>
        <pc:sldLayoutChg chg="add mod replId">
          <pc:chgData name="Subhankar Das" userId="46feaf2bd9af3f73" providerId="Windows Live" clId="Web-{B53E53FD-FC3A-4F5C-9C95-D719810CB4F8}" dt="2021-11-30T05:17:26.324" v="0"/>
          <pc:sldLayoutMkLst>
            <pc:docMk/>
            <pc:sldMasterMk cId="3380719413" sldId="2147483690"/>
            <pc:sldLayoutMk cId="1546232199" sldId="2147483701"/>
          </pc:sldLayoutMkLst>
        </pc:sldLayoutChg>
      </pc:sldMasterChg>
    </pc:docChg>
  </pc:docChgLst>
  <pc:docChgLst>
    <pc:chgData name="Subhankar Das" userId="46feaf2bd9af3f73" providerId="Windows Live" clId="Web-{5357C462-D621-423E-940D-7A058BBBD692}"/>
    <pc:docChg chg="addSld delSld">
      <pc:chgData name="Subhankar Das" userId="46feaf2bd9af3f73" providerId="Windows Live" clId="Web-{5357C462-D621-423E-940D-7A058BBBD692}" dt="2021-11-30T05:11:27.975" v="6"/>
      <pc:docMkLst>
        <pc:docMk/>
      </pc:docMkLst>
      <pc:sldChg chg="del">
        <pc:chgData name="Subhankar Das" userId="46feaf2bd9af3f73" providerId="Windows Live" clId="Web-{5357C462-D621-423E-940D-7A058BBBD692}" dt="2021-11-30T05:11:09.740" v="5"/>
        <pc:sldMkLst>
          <pc:docMk/>
          <pc:sldMk cId="109857222" sldId="256"/>
        </pc:sldMkLst>
      </pc:sldChg>
      <pc:sldChg chg="new">
        <pc:chgData name="Subhankar Das" userId="46feaf2bd9af3f73" providerId="Windows Live" clId="Web-{5357C462-D621-423E-940D-7A058BBBD692}" dt="2021-11-30T05:11:27.975" v="6"/>
        <pc:sldMkLst>
          <pc:docMk/>
          <pc:sldMk cId="2701099985" sldId="256"/>
        </pc:sldMkLst>
      </pc:sldChg>
      <pc:sldChg chg="del">
        <pc:chgData name="Subhankar Das" userId="46feaf2bd9af3f73" providerId="Windows Live" clId="Web-{5357C462-D621-423E-940D-7A058BBBD692}" dt="2021-11-30T05:11:05.177" v="2"/>
        <pc:sldMkLst>
          <pc:docMk/>
          <pc:sldMk cId="903906830" sldId="257"/>
        </pc:sldMkLst>
      </pc:sldChg>
      <pc:sldChg chg="del">
        <pc:chgData name="Subhankar Das" userId="46feaf2bd9af3f73" providerId="Windows Live" clId="Web-{5357C462-D621-423E-940D-7A058BBBD692}" dt="2021-11-30T05:11:05.412" v="3"/>
        <pc:sldMkLst>
          <pc:docMk/>
          <pc:sldMk cId="1516705908" sldId="259"/>
        </pc:sldMkLst>
      </pc:sldChg>
      <pc:sldChg chg="del">
        <pc:chgData name="Subhankar Das" userId="46feaf2bd9af3f73" providerId="Windows Live" clId="Web-{5357C462-D621-423E-940D-7A058BBBD692}" dt="2021-11-30T05:11:04.255" v="0"/>
        <pc:sldMkLst>
          <pc:docMk/>
          <pc:sldMk cId="993957725" sldId="261"/>
        </pc:sldMkLst>
      </pc:sldChg>
      <pc:sldChg chg="del">
        <pc:chgData name="Subhankar Das" userId="46feaf2bd9af3f73" providerId="Windows Live" clId="Web-{5357C462-D621-423E-940D-7A058BBBD692}" dt="2021-11-30T05:11:04.584" v="1"/>
        <pc:sldMkLst>
          <pc:docMk/>
          <pc:sldMk cId="1094198092" sldId="262"/>
        </pc:sldMkLst>
      </pc:sldChg>
      <pc:sldChg chg="del">
        <pc:chgData name="Subhankar Das" userId="46feaf2bd9af3f73" providerId="Windows Live" clId="Web-{5357C462-D621-423E-940D-7A058BBBD692}" dt="2021-11-30T05:11:06.756" v="4"/>
        <pc:sldMkLst>
          <pc:docMk/>
          <pc:sldMk cId="2330534029" sldId="263"/>
        </pc:sldMkLst>
      </pc:sldChg>
    </pc:docChg>
  </pc:docChgLst>
  <pc:docChgLst>
    <pc:chgData name="Subhankar Das" userId="46feaf2bd9af3f73" providerId="Windows Live" clId="Web-{79E138FD-0CCB-4ACD-889C-53A2350401E7}"/>
    <pc:docChg chg="addSld modSld">
      <pc:chgData name="Subhankar Das" userId="46feaf2bd9af3f73" providerId="Windows Live" clId="Web-{79E138FD-0CCB-4ACD-889C-53A2350401E7}" dt="2021-11-30T08:45:15.792" v="437"/>
      <pc:docMkLst>
        <pc:docMk/>
      </pc:docMkLst>
      <pc:sldChg chg="addSp delSp modSp">
        <pc:chgData name="Subhankar Das" userId="46feaf2bd9af3f73" providerId="Windows Live" clId="Web-{79E138FD-0CCB-4ACD-889C-53A2350401E7}" dt="2021-11-30T07:04:50.042" v="288" actId="14100"/>
        <pc:sldMkLst>
          <pc:docMk/>
          <pc:sldMk cId="2887018251" sldId="257"/>
        </pc:sldMkLst>
        <pc:spChg chg="mod">
          <ac:chgData name="Subhankar Das" userId="46feaf2bd9af3f73" providerId="Windows Live" clId="Web-{79E138FD-0CCB-4ACD-889C-53A2350401E7}" dt="2021-11-30T07:04:29.604" v="283" actId="20577"/>
          <ac:spMkLst>
            <pc:docMk/>
            <pc:sldMk cId="2887018251" sldId="257"/>
            <ac:spMk id="2" creationId="{31A63161-D9D0-4EAC-BB5A-2C072E314577}"/>
          </ac:spMkLst>
        </pc:spChg>
        <pc:picChg chg="add del mod">
          <ac:chgData name="Subhankar Das" userId="46feaf2bd9af3f73" providerId="Windows Live" clId="Web-{79E138FD-0CCB-4ACD-889C-53A2350401E7}" dt="2021-11-30T07:03:25.743" v="280"/>
          <ac:picMkLst>
            <pc:docMk/>
            <pc:sldMk cId="2887018251" sldId="257"/>
            <ac:picMk id="3" creationId="{36A92A0F-3BEB-4D69-B2B6-1485332D20B0}"/>
          </ac:picMkLst>
        </pc:picChg>
        <pc:picChg chg="add mod">
          <ac:chgData name="Subhankar Das" userId="46feaf2bd9af3f73" providerId="Windows Live" clId="Web-{79E138FD-0CCB-4ACD-889C-53A2350401E7}" dt="2021-11-30T07:04:50.042" v="288" actId="14100"/>
          <ac:picMkLst>
            <pc:docMk/>
            <pc:sldMk cId="2887018251" sldId="257"/>
            <ac:picMk id="4" creationId="{D695B4A1-1EAF-43E6-A55B-F16D7F6CF5D4}"/>
          </ac:picMkLst>
        </pc:picChg>
      </pc:sldChg>
      <pc:sldChg chg="modSp">
        <pc:chgData name="Subhankar Das" userId="46feaf2bd9af3f73" providerId="Windows Live" clId="Web-{79E138FD-0CCB-4ACD-889C-53A2350401E7}" dt="2021-11-30T07:01:21.600" v="272" actId="1076"/>
        <pc:sldMkLst>
          <pc:docMk/>
          <pc:sldMk cId="2935212857" sldId="259"/>
        </pc:sldMkLst>
        <pc:spChg chg="mod">
          <ac:chgData name="Subhankar Das" userId="46feaf2bd9af3f73" providerId="Windows Live" clId="Web-{79E138FD-0CCB-4ACD-889C-53A2350401E7}" dt="2021-11-30T07:01:21.600" v="272" actId="1076"/>
          <ac:spMkLst>
            <pc:docMk/>
            <pc:sldMk cId="2935212857" sldId="259"/>
            <ac:spMk id="2" creationId="{7BA32484-BBB2-401E-AA52-E8770E5EAC71}"/>
          </ac:spMkLst>
        </pc:spChg>
      </pc:sldChg>
      <pc:sldChg chg="addSp modSp">
        <pc:chgData name="Subhankar Das" userId="46feaf2bd9af3f73" providerId="Windows Live" clId="Web-{79E138FD-0CCB-4ACD-889C-53A2350401E7}" dt="2021-11-30T07:08:36.749" v="296" actId="14100"/>
        <pc:sldMkLst>
          <pc:docMk/>
          <pc:sldMk cId="1444858109" sldId="260"/>
        </pc:sldMkLst>
        <pc:spChg chg="mod">
          <ac:chgData name="Subhankar Das" userId="46feaf2bd9af3f73" providerId="Windows Live" clId="Web-{79E138FD-0CCB-4ACD-889C-53A2350401E7}" dt="2021-11-30T07:08:33.328" v="295" actId="20577"/>
          <ac:spMkLst>
            <pc:docMk/>
            <pc:sldMk cId="1444858109" sldId="260"/>
            <ac:spMk id="2" creationId="{882A0A8C-0D14-4D14-BBEC-F63CF1E5312F}"/>
          </ac:spMkLst>
        </pc:spChg>
        <pc:picChg chg="mod">
          <ac:chgData name="Subhankar Das" userId="46feaf2bd9af3f73" providerId="Windows Live" clId="Web-{79E138FD-0CCB-4ACD-889C-53A2350401E7}" dt="2021-11-30T06:33:17.642" v="0" actId="1076"/>
          <ac:picMkLst>
            <pc:docMk/>
            <pc:sldMk cId="1444858109" sldId="260"/>
            <ac:picMk id="3" creationId="{26A7384C-495A-4E84-8E45-D657014667F1}"/>
          </ac:picMkLst>
        </pc:picChg>
        <pc:picChg chg="add mod">
          <ac:chgData name="Subhankar Das" userId="46feaf2bd9af3f73" providerId="Windows Live" clId="Web-{79E138FD-0CCB-4ACD-889C-53A2350401E7}" dt="2021-11-30T07:08:36.749" v="296" actId="14100"/>
          <ac:picMkLst>
            <pc:docMk/>
            <pc:sldMk cId="1444858109" sldId="260"/>
            <ac:picMk id="4" creationId="{D4E174FF-3CD1-41A3-923E-4A4BB7BA5B93}"/>
          </ac:picMkLst>
        </pc:picChg>
      </pc:sldChg>
      <pc:sldChg chg="addSp modSp">
        <pc:chgData name="Subhankar Das" userId="46feaf2bd9af3f73" providerId="Windows Live" clId="Web-{79E138FD-0CCB-4ACD-889C-53A2350401E7}" dt="2021-11-30T07:01:08.959" v="270" actId="1076"/>
        <pc:sldMkLst>
          <pc:docMk/>
          <pc:sldMk cId="2071660110" sldId="261"/>
        </pc:sldMkLst>
        <pc:spChg chg="add mod">
          <ac:chgData name="Subhankar Das" userId="46feaf2bd9af3f73" providerId="Windows Live" clId="Web-{79E138FD-0CCB-4ACD-889C-53A2350401E7}" dt="2021-11-30T07:01:08.959" v="270" actId="1076"/>
          <ac:spMkLst>
            <pc:docMk/>
            <pc:sldMk cId="2071660110" sldId="261"/>
            <ac:spMk id="2" creationId="{5196F0EA-A6C1-4FB4-94A9-3688E8E5C2D5}"/>
          </ac:spMkLst>
        </pc:spChg>
        <pc:picChg chg="add mod">
          <ac:chgData name="Subhankar Das" userId="46feaf2bd9af3f73" providerId="Windows Live" clId="Web-{79E138FD-0CCB-4ACD-889C-53A2350401E7}" dt="2021-11-30T06:35:36.004" v="10"/>
          <ac:picMkLst>
            <pc:docMk/>
            <pc:sldMk cId="2071660110" sldId="261"/>
            <ac:picMk id="3" creationId="{BE3FA5C6-0DF9-401B-98FB-938089704229}"/>
          </ac:picMkLst>
        </pc:picChg>
        <pc:picChg chg="add mod">
          <ac:chgData name="Subhankar Das" userId="46feaf2bd9af3f73" providerId="Windows Live" clId="Web-{79E138FD-0CCB-4ACD-889C-53A2350401E7}" dt="2021-11-30T06:38:52.618" v="21" actId="14100"/>
          <ac:picMkLst>
            <pc:docMk/>
            <pc:sldMk cId="2071660110" sldId="261"/>
            <ac:picMk id="4" creationId="{6F1D9A9A-0806-44B5-B29D-4295B89445C4}"/>
          </ac:picMkLst>
        </pc:picChg>
      </pc:sldChg>
      <pc:sldChg chg="addSp modSp">
        <pc:chgData name="Subhankar Das" userId="46feaf2bd9af3f73" providerId="Windows Live" clId="Web-{79E138FD-0CCB-4ACD-889C-53A2350401E7}" dt="2021-11-30T07:01:00.646" v="269" actId="1076"/>
        <pc:sldMkLst>
          <pc:docMk/>
          <pc:sldMk cId="3855860447" sldId="262"/>
        </pc:sldMkLst>
        <pc:spChg chg="add mod">
          <ac:chgData name="Subhankar Das" userId="46feaf2bd9af3f73" providerId="Windows Live" clId="Web-{79E138FD-0CCB-4ACD-889C-53A2350401E7}" dt="2021-11-30T07:01:00.646" v="269" actId="1076"/>
          <ac:spMkLst>
            <pc:docMk/>
            <pc:sldMk cId="3855860447" sldId="262"/>
            <ac:spMk id="2" creationId="{119AA1AD-71CE-4F63-9C60-807334B507C8}"/>
          </ac:spMkLst>
        </pc:spChg>
        <pc:picChg chg="add mod">
          <ac:chgData name="Subhankar Das" userId="46feaf2bd9af3f73" providerId="Windows Live" clId="Web-{79E138FD-0CCB-4ACD-889C-53A2350401E7}" dt="2021-11-30T06:42:58.982" v="73" actId="14100"/>
          <ac:picMkLst>
            <pc:docMk/>
            <pc:sldMk cId="3855860447" sldId="262"/>
            <ac:picMk id="3" creationId="{62FB961E-582E-4857-8878-6ABFF6CCE54D}"/>
          </ac:picMkLst>
        </pc:picChg>
      </pc:sldChg>
      <pc:sldChg chg="addSp modSp">
        <pc:chgData name="Subhankar Das" userId="46feaf2bd9af3f73" providerId="Windows Live" clId="Web-{79E138FD-0CCB-4ACD-889C-53A2350401E7}" dt="2021-11-30T07:00:48.693" v="268" actId="1076"/>
        <pc:sldMkLst>
          <pc:docMk/>
          <pc:sldMk cId="2072037791" sldId="263"/>
        </pc:sldMkLst>
        <pc:spChg chg="add mod">
          <ac:chgData name="Subhankar Das" userId="46feaf2bd9af3f73" providerId="Windows Live" clId="Web-{79E138FD-0CCB-4ACD-889C-53A2350401E7}" dt="2021-11-30T07:00:48.693" v="268" actId="1076"/>
          <ac:spMkLst>
            <pc:docMk/>
            <pc:sldMk cId="2072037791" sldId="263"/>
            <ac:spMk id="2" creationId="{E3D1E010-4634-44BA-9101-A139016BCF0E}"/>
          </ac:spMkLst>
        </pc:spChg>
        <pc:picChg chg="add mod">
          <ac:chgData name="Subhankar Das" userId="46feaf2bd9af3f73" providerId="Windows Live" clId="Web-{79E138FD-0CCB-4ACD-889C-53A2350401E7}" dt="2021-11-30T06:46:33.956" v="105" actId="1076"/>
          <ac:picMkLst>
            <pc:docMk/>
            <pc:sldMk cId="2072037791" sldId="263"/>
            <ac:picMk id="3" creationId="{C3665BFB-9B01-411B-A536-999DD3EC847D}"/>
          </ac:picMkLst>
        </pc:picChg>
      </pc:sldChg>
      <pc:sldChg chg="addSp delSp modSp">
        <pc:chgData name="Subhankar Das" userId="46feaf2bd9af3f73" providerId="Windows Live" clId="Web-{79E138FD-0CCB-4ACD-889C-53A2350401E7}" dt="2021-11-30T07:00:42.239" v="267" actId="1076"/>
        <pc:sldMkLst>
          <pc:docMk/>
          <pc:sldMk cId="2114038708" sldId="264"/>
        </pc:sldMkLst>
        <pc:spChg chg="add del mod">
          <ac:chgData name="Subhankar Das" userId="46feaf2bd9af3f73" providerId="Windows Live" clId="Web-{79E138FD-0CCB-4ACD-889C-53A2350401E7}" dt="2021-11-30T07:00:42.239" v="267" actId="1076"/>
          <ac:spMkLst>
            <pc:docMk/>
            <pc:sldMk cId="2114038708" sldId="264"/>
            <ac:spMk id="2" creationId="{112BDF61-8DE3-4157-9EA7-2E511DCA2AA0}"/>
          </ac:spMkLst>
        </pc:spChg>
        <pc:picChg chg="add mod">
          <ac:chgData name="Subhankar Das" userId="46feaf2bd9af3f73" providerId="Windows Live" clId="Web-{79E138FD-0CCB-4ACD-889C-53A2350401E7}" dt="2021-11-30T06:49:30.288" v="145" actId="14100"/>
          <ac:picMkLst>
            <pc:docMk/>
            <pc:sldMk cId="2114038708" sldId="264"/>
            <ac:picMk id="3" creationId="{CFA6CDBA-0572-41F6-8895-BAB031DC1735}"/>
          </ac:picMkLst>
        </pc:picChg>
      </pc:sldChg>
      <pc:sldChg chg="addSp modSp">
        <pc:chgData name="Subhankar Das" userId="46feaf2bd9af3f73" providerId="Windows Live" clId="Web-{79E138FD-0CCB-4ACD-889C-53A2350401E7}" dt="2021-11-30T07:00:32.895" v="266" actId="1076"/>
        <pc:sldMkLst>
          <pc:docMk/>
          <pc:sldMk cId="2509934746" sldId="265"/>
        </pc:sldMkLst>
        <pc:spChg chg="add mod">
          <ac:chgData name="Subhankar Das" userId="46feaf2bd9af3f73" providerId="Windows Live" clId="Web-{79E138FD-0CCB-4ACD-889C-53A2350401E7}" dt="2021-11-30T07:00:32.895" v="266" actId="1076"/>
          <ac:spMkLst>
            <pc:docMk/>
            <pc:sldMk cId="2509934746" sldId="265"/>
            <ac:spMk id="3" creationId="{C790B2E3-4D0F-4C16-A7B6-33047817F258}"/>
          </ac:spMkLst>
        </pc:spChg>
        <pc:picChg chg="add mod">
          <ac:chgData name="Subhankar Das" userId="46feaf2bd9af3f73" providerId="Windows Live" clId="Web-{79E138FD-0CCB-4ACD-889C-53A2350401E7}" dt="2021-11-30T06:52:14.932" v="163" actId="14100"/>
          <ac:picMkLst>
            <pc:docMk/>
            <pc:sldMk cId="2509934746" sldId="265"/>
            <ac:picMk id="2" creationId="{7F679418-53B4-44F6-99F9-DD25AF9C98BD}"/>
          </ac:picMkLst>
        </pc:picChg>
      </pc:sldChg>
      <pc:sldChg chg="addSp modSp">
        <pc:chgData name="Subhankar Das" userId="46feaf2bd9af3f73" providerId="Windows Live" clId="Web-{79E138FD-0CCB-4ACD-889C-53A2350401E7}" dt="2021-11-30T07:00:13.598" v="265" actId="1076"/>
        <pc:sldMkLst>
          <pc:docMk/>
          <pc:sldMk cId="1635539599" sldId="266"/>
        </pc:sldMkLst>
        <pc:spChg chg="add mod">
          <ac:chgData name="Subhankar Das" userId="46feaf2bd9af3f73" providerId="Windows Live" clId="Web-{79E138FD-0CCB-4ACD-889C-53A2350401E7}" dt="2021-11-30T06:59:47.019" v="259" actId="14100"/>
          <ac:spMkLst>
            <pc:docMk/>
            <pc:sldMk cId="1635539599" sldId="266"/>
            <ac:spMk id="2" creationId="{B8CCA1BE-7715-4988-AE34-0623AD186659}"/>
          </ac:spMkLst>
        </pc:spChg>
        <pc:picChg chg="add mod">
          <ac:chgData name="Subhankar Das" userId="46feaf2bd9af3f73" providerId="Windows Live" clId="Web-{79E138FD-0CCB-4ACD-889C-53A2350401E7}" dt="2021-11-30T07:00:13.598" v="265" actId="1076"/>
          <ac:picMkLst>
            <pc:docMk/>
            <pc:sldMk cId="1635539599" sldId="266"/>
            <ac:picMk id="3" creationId="{D5405474-A3E0-435C-8A7E-8B9B5E49AC11}"/>
          </ac:picMkLst>
        </pc:picChg>
      </pc:sldChg>
      <pc:sldChg chg="addSp modSp new">
        <pc:chgData name="Subhankar Das" userId="46feaf2bd9af3f73" providerId="Windows Live" clId="Web-{79E138FD-0CCB-4ACD-889C-53A2350401E7}" dt="2021-11-30T07:22:26.408" v="340" actId="20577"/>
        <pc:sldMkLst>
          <pc:docMk/>
          <pc:sldMk cId="3812335080" sldId="268"/>
        </pc:sldMkLst>
        <pc:spChg chg="add mod">
          <ac:chgData name="Subhankar Das" userId="46feaf2bd9af3f73" providerId="Windows Live" clId="Web-{79E138FD-0CCB-4ACD-889C-53A2350401E7}" dt="2021-11-30T07:22:26.408" v="340" actId="20577"/>
          <ac:spMkLst>
            <pc:docMk/>
            <pc:sldMk cId="3812335080" sldId="268"/>
            <ac:spMk id="2" creationId="{0584B0E5-F1F6-4ECD-8F02-29201BDA6D93}"/>
          </ac:spMkLst>
        </pc:spChg>
        <pc:picChg chg="add mod">
          <ac:chgData name="Subhankar Das" userId="46feaf2bd9af3f73" providerId="Windows Live" clId="Web-{79E138FD-0CCB-4ACD-889C-53A2350401E7}" dt="2021-11-30T07:14:29.054" v="331" actId="1076"/>
          <ac:picMkLst>
            <pc:docMk/>
            <pc:sldMk cId="3812335080" sldId="268"/>
            <ac:picMk id="3" creationId="{BB8C03BC-9ED7-4B38-BC0F-35D8DF3F61BC}"/>
          </ac:picMkLst>
        </pc:picChg>
        <pc:picChg chg="add mod">
          <ac:chgData name="Subhankar Das" userId="46feaf2bd9af3f73" providerId="Windows Live" clId="Web-{79E138FD-0CCB-4ACD-889C-53A2350401E7}" dt="2021-11-30T07:14:25.601" v="330" actId="1076"/>
          <ac:picMkLst>
            <pc:docMk/>
            <pc:sldMk cId="3812335080" sldId="268"/>
            <ac:picMk id="4" creationId="{9C350D38-4AF4-4B54-A8E8-AAA9C3E913E8}"/>
          </ac:picMkLst>
        </pc:picChg>
      </pc:sldChg>
      <pc:sldChg chg="new">
        <pc:chgData name="Subhankar Das" userId="46feaf2bd9af3f73" providerId="Windows Live" clId="Web-{79E138FD-0CCB-4ACD-889C-53A2350401E7}" dt="2021-11-30T08:31:14.338" v="341"/>
        <pc:sldMkLst>
          <pc:docMk/>
          <pc:sldMk cId="1446558805" sldId="269"/>
        </pc:sldMkLst>
      </pc:sldChg>
      <pc:sldChg chg="new">
        <pc:chgData name="Subhankar Das" userId="46feaf2bd9af3f73" providerId="Windows Live" clId="Web-{79E138FD-0CCB-4ACD-889C-53A2350401E7}" dt="2021-11-30T08:31:15.041" v="342"/>
        <pc:sldMkLst>
          <pc:docMk/>
          <pc:sldMk cId="2046094513" sldId="270"/>
        </pc:sldMkLst>
      </pc:sldChg>
      <pc:sldChg chg="addSp modSp new">
        <pc:chgData name="Subhankar Das" userId="46feaf2bd9af3f73" providerId="Windows Live" clId="Web-{79E138FD-0CCB-4ACD-889C-53A2350401E7}" dt="2021-11-30T08:45:15.792" v="437"/>
        <pc:sldMkLst>
          <pc:docMk/>
          <pc:sldMk cId="1321858390" sldId="271"/>
        </pc:sldMkLst>
        <pc:spChg chg="add mod">
          <ac:chgData name="Subhankar Das" userId="46feaf2bd9af3f73" providerId="Windows Live" clId="Web-{79E138FD-0CCB-4ACD-889C-53A2350401E7}" dt="2021-11-30T08:44:06.603" v="434" actId="20577"/>
          <ac:spMkLst>
            <pc:docMk/>
            <pc:sldMk cId="1321858390" sldId="271"/>
            <ac:spMk id="2" creationId="{77C274AA-73FB-4B8A-B650-18EA59E6E713}"/>
          </ac:spMkLst>
        </pc:spChg>
        <pc:picChg chg="add mod ord">
          <ac:chgData name="Subhankar Das" userId="46feaf2bd9af3f73" providerId="Windows Live" clId="Web-{79E138FD-0CCB-4ACD-889C-53A2350401E7}" dt="2021-11-30T08:45:15.792" v="437"/>
          <ac:picMkLst>
            <pc:docMk/>
            <pc:sldMk cId="1321858390" sldId="271"/>
            <ac:picMk id="3" creationId="{76F42529-128D-421B-864A-65345C2409F3}"/>
          </ac:picMkLst>
        </pc:picChg>
      </pc:sldChg>
      <pc:sldChg chg="addSp modSp new">
        <pc:chgData name="Subhankar Das" userId="46feaf2bd9af3f73" providerId="Windows Live" clId="Web-{79E138FD-0CCB-4ACD-889C-53A2350401E7}" dt="2021-11-30T08:40:50.677" v="407" actId="1076"/>
        <pc:sldMkLst>
          <pc:docMk/>
          <pc:sldMk cId="1185822019" sldId="272"/>
        </pc:sldMkLst>
        <pc:spChg chg="add mod">
          <ac:chgData name="Subhankar Das" userId="46feaf2bd9af3f73" providerId="Windows Live" clId="Web-{79E138FD-0CCB-4ACD-889C-53A2350401E7}" dt="2021-11-30T08:40:38.943" v="405" actId="1076"/>
          <ac:spMkLst>
            <pc:docMk/>
            <pc:sldMk cId="1185822019" sldId="272"/>
            <ac:spMk id="2" creationId="{C38850A4-DFBB-44EE-9526-3F2B9AE6F08A}"/>
          </ac:spMkLst>
        </pc:spChg>
        <pc:picChg chg="add mod">
          <ac:chgData name="Subhankar Das" userId="46feaf2bd9af3f73" providerId="Windows Live" clId="Web-{79E138FD-0CCB-4ACD-889C-53A2350401E7}" dt="2021-11-30T08:40:41.958" v="406" actId="1076"/>
          <ac:picMkLst>
            <pc:docMk/>
            <pc:sldMk cId="1185822019" sldId="272"/>
            <ac:picMk id="3" creationId="{6F5314D9-D9FA-494A-9BBD-5E2D41AC2AFD}"/>
          </ac:picMkLst>
        </pc:picChg>
        <pc:picChg chg="add mod">
          <ac:chgData name="Subhankar Das" userId="46feaf2bd9af3f73" providerId="Windows Live" clId="Web-{79E138FD-0CCB-4ACD-889C-53A2350401E7}" dt="2021-11-30T08:40:50.677" v="407" actId="1076"/>
          <ac:picMkLst>
            <pc:docMk/>
            <pc:sldMk cId="1185822019" sldId="272"/>
            <ac:picMk id="4" creationId="{5A954608-677F-400C-9D62-B572708B1EF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11/30/2021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Subhankar Das/9609142622</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4561729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a:p>
        </p:txBody>
      </p:sp>
      <p:sp>
        <p:nvSpPr>
          <p:cNvPr id="5" name="Footer Placeholder 4"/>
          <p:cNvSpPr>
            <a:spLocks noGrp="1"/>
          </p:cNvSpPr>
          <p:nvPr>
            <p:ph type="ftr" sz="quarter" idx="11"/>
          </p:nvPr>
        </p:nvSpPr>
        <p:spPr/>
        <p:txBody>
          <a:bodyPr/>
          <a:lstStyle/>
          <a:p>
            <a:r>
              <a:rPr lang="en-US"/>
              <a:t>Subhankar Das/9609142622</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9774962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11/30/2021</a:t>
            </a:fld>
            <a:endParaRPr lang="en-US"/>
          </a:p>
        </p:txBody>
      </p:sp>
      <p:sp>
        <p:nvSpPr>
          <p:cNvPr id="5" name="Footer Placeholder 4"/>
          <p:cNvSpPr>
            <a:spLocks noGrp="1"/>
          </p:cNvSpPr>
          <p:nvPr>
            <p:ph type="ftr" sz="quarter" idx="11"/>
          </p:nvPr>
        </p:nvSpPr>
        <p:spPr>
          <a:xfrm>
            <a:off x="774923" y="5951811"/>
            <a:ext cx="7896279" cy="365125"/>
          </a:xfrm>
        </p:spPr>
        <p:txBody>
          <a:bodyPr/>
          <a:lstStyle/>
          <a:p>
            <a:r>
              <a:rPr lang="en-US"/>
              <a:t>Subhankar Das/9609142622</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54623219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a:p>
        </p:txBody>
      </p:sp>
      <p:sp>
        <p:nvSpPr>
          <p:cNvPr id="5" name="Footer Placeholder 4"/>
          <p:cNvSpPr>
            <a:spLocks noGrp="1"/>
          </p:cNvSpPr>
          <p:nvPr>
            <p:ph type="ftr" sz="quarter" idx="11"/>
          </p:nvPr>
        </p:nvSpPr>
        <p:spPr/>
        <p:txBody>
          <a:bodyPr/>
          <a:lstStyle/>
          <a:p>
            <a:r>
              <a:rPr lang="en-US"/>
              <a:t>Subhankar Das/9609142622</a:t>
            </a: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7678030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11/30/2021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Subhankar Das/9609142622</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45364307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11/30/2021</a:t>
            </a:fld>
            <a:endParaRPr lang="en-US"/>
          </a:p>
        </p:txBody>
      </p:sp>
      <p:sp>
        <p:nvSpPr>
          <p:cNvPr id="6" name="Footer Placeholder 5"/>
          <p:cNvSpPr>
            <a:spLocks noGrp="1"/>
          </p:cNvSpPr>
          <p:nvPr>
            <p:ph type="ftr" sz="quarter" idx="11"/>
          </p:nvPr>
        </p:nvSpPr>
        <p:spPr/>
        <p:txBody>
          <a:bodyPr/>
          <a:lstStyle/>
          <a:p>
            <a:r>
              <a:rPr lang="en-US"/>
              <a:t>Subhankar Das/9609142622</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146379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11/30/2021</a:t>
            </a:fld>
            <a:endParaRPr lang="en-US"/>
          </a:p>
        </p:txBody>
      </p:sp>
      <p:sp>
        <p:nvSpPr>
          <p:cNvPr id="8" name="Footer Placeholder 7"/>
          <p:cNvSpPr>
            <a:spLocks noGrp="1"/>
          </p:cNvSpPr>
          <p:nvPr>
            <p:ph type="ftr" sz="quarter" idx="11"/>
          </p:nvPr>
        </p:nvSpPr>
        <p:spPr/>
        <p:txBody>
          <a:bodyPr/>
          <a:lstStyle/>
          <a:p>
            <a:r>
              <a:rPr lang="en-US"/>
              <a:t>Subhankar Das/9609142622</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566675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11/30/2021</a:t>
            </a:fld>
            <a:endParaRPr lang="en-US"/>
          </a:p>
        </p:txBody>
      </p:sp>
      <p:sp>
        <p:nvSpPr>
          <p:cNvPr id="4" name="Footer Placeholder 3"/>
          <p:cNvSpPr>
            <a:spLocks noGrp="1"/>
          </p:cNvSpPr>
          <p:nvPr>
            <p:ph type="ftr" sz="quarter" idx="11"/>
          </p:nvPr>
        </p:nvSpPr>
        <p:spPr/>
        <p:txBody>
          <a:bodyPr/>
          <a:lstStyle/>
          <a:p>
            <a:r>
              <a:rPr lang="en-US"/>
              <a:t>Subhankar Das/9609142622</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8919908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11/30/2021</a:t>
            </a:fld>
            <a:endParaRPr lang="en-US"/>
          </a:p>
        </p:txBody>
      </p:sp>
      <p:sp>
        <p:nvSpPr>
          <p:cNvPr id="3" name="Footer Placeholder 2"/>
          <p:cNvSpPr>
            <a:spLocks noGrp="1"/>
          </p:cNvSpPr>
          <p:nvPr>
            <p:ph type="ftr" sz="quarter" idx="11"/>
          </p:nvPr>
        </p:nvSpPr>
        <p:spPr/>
        <p:txBody>
          <a:bodyPr/>
          <a:lstStyle/>
          <a:p>
            <a:r>
              <a:rPr lang="en-US"/>
              <a:t>Subhankar Das/9609142622</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6977802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11/30/2021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Subhankar Das/9609142622</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1031940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11/30/2021</a:t>
            </a:fld>
            <a:endParaRPr lang="en-US"/>
          </a:p>
        </p:txBody>
      </p:sp>
      <p:sp>
        <p:nvSpPr>
          <p:cNvPr id="6" name="Footer Placeholder 5"/>
          <p:cNvSpPr>
            <a:spLocks noGrp="1"/>
          </p:cNvSpPr>
          <p:nvPr>
            <p:ph type="ftr" sz="quarter" idx="11"/>
          </p:nvPr>
        </p:nvSpPr>
        <p:spPr/>
        <p:txBody>
          <a:bodyPr/>
          <a:lstStyle/>
          <a:p>
            <a:r>
              <a:rPr lang="en-US"/>
              <a:t>Subhankar Das/9609142622</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2738949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a:t>
            </a:r>
          </a:p>
          <a:p>
            <a:pPr lvl="7"/>
            <a:r>
              <a:rPr lang="en-US"/>
              <a:t>Eight</a:t>
            </a:r>
          </a:p>
          <a:p>
            <a:pPr lvl="8"/>
            <a:r>
              <a:rPr lang="en-US"/>
              <a:t>nine</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11/30/2021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Subhankar Das/9609142622</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8071941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oogle.com/search?q=https+handshake&amp;source=lmns&amp;bih=722&amp;biw=1536&amp;rlz=1C1CHBF_enIN930IN930&amp;hl=en&amp;sa=X&amp;ved=2ahUKEwitlKPGqcD0AhUZFnIKHVwpBXkQ_AUoAHoECAEQAA"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90F96A9-2536-4DB9-9790-E02B765E8F3F}"/>
              </a:ext>
            </a:extLst>
          </p:cNvPr>
          <p:cNvSpPr>
            <a:spLocks noGrp="1"/>
          </p:cNvSpPr>
          <p:nvPr>
            <p:ph type="ctrTitle"/>
          </p:nvPr>
        </p:nvSpPr>
        <p:spPr>
          <a:xfrm>
            <a:off x="522736" y="666327"/>
            <a:ext cx="11041565" cy="738425"/>
          </a:xfrm>
        </p:spPr>
        <p:txBody>
          <a:bodyPr vert="horz" lIns="91440" tIns="45720" rIns="91440" bIns="45720" rtlCol="0" anchor="b">
            <a:normAutofit fontScale="90000"/>
          </a:bodyPr>
          <a:lstStyle/>
          <a:p>
            <a:r>
              <a:rPr lang="en-US" sz="4800">
                <a:solidFill>
                  <a:schemeClr val="accent3"/>
                </a:solidFill>
              </a:rPr>
              <a:t>Project on Blockchain</a:t>
            </a:r>
          </a:p>
        </p:txBody>
      </p:sp>
      <p:sp>
        <p:nvSpPr>
          <p:cNvPr id="3" name="Subtitle 2">
            <a:extLst>
              <a:ext uri="{FF2B5EF4-FFF2-40B4-BE49-F238E27FC236}">
                <a16:creationId xmlns:a16="http://schemas.microsoft.com/office/drawing/2014/main" id="{75451BC7-A97A-4537-BE4B-809829F2B376}"/>
              </a:ext>
            </a:extLst>
          </p:cNvPr>
          <p:cNvSpPr>
            <a:spLocks noGrp="1"/>
          </p:cNvSpPr>
          <p:nvPr>
            <p:ph type="subTitle" idx="1"/>
          </p:nvPr>
        </p:nvSpPr>
        <p:spPr>
          <a:xfrm>
            <a:off x="522736" y="1404753"/>
            <a:ext cx="10947620" cy="476099"/>
          </a:xfrm>
        </p:spPr>
        <p:txBody>
          <a:bodyPr vert="horz" lIns="91440" tIns="45720" rIns="91440" bIns="45720" rtlCol="0" anchor="t">
            <a:normAutofit fontScale="92500" lnSpcReduction="20000"/>
          </a:bodyPr>
          <a:lstStyle/>
          <a:p>
            <a:pPr>
              <a:lnSpc>
                <a:spcPct val="90000"/>
              </a:lnSpc>
            </a:pPr>
            <a:r>
              <a:rPr lang="en-US" sz="1400" dirty="0">
                <a:solidFill>
                  <a:schemeClr val="accent3"/>
                </a:solidFill>
              </a:rPr>
              <a:t>By Subhankar Das under guidance of bhemeswara sastry jangam</a:t>
            </a:r>
            <a:endParaRPr lang="en-US" sz="1400">
              <a:solidFill>
                <a:schemeClr val="accent3"/>
              </a:solidFill>
            </a:endParaRPr>
          </a:p>
          <a:p>
            <a:pPr>
              <a:lnSpc>
                <a:spcPct val="90000"/>
              </a:lnSpc>
            </a:pPr>
            <a:br>
              <a:rPr lang="en-US" sz="600" dirty="0"/>
            </a:br>
            <a:endParaRPr lang="en-US" sz="600">
              <a:solidFill>
                <a:schemeClr val="accent3"/>
              </a:solidFill>
            </a:endParaRPr>
          </a:p>
        </p:txBody>
      </p:sp>
      <p:grpSp>
        <p:nvGrpSpPr>
          <p:cNvPr id="27" name="Group 26">
            <a:extLst>
              <a:ext uri="{FF2B5EF4-FFF2-40B4-BE49-F238E27FC236}">
                <a16:creationId xmlns:a16="http://schemas.microsoft.com/office/drawing/2014/main" id="{632810AB-1783-4EC2-BA98-A04B50D03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8" name="Rectangle 27">
              <a:extLst>
                <a:ext uri="{FF2B5EF4-FFF2-40B4-BE49-F238E27FC236}">
                  <a16:creationId xmlns:a16="http://schemas.microsoft.com/office/drawing/2014/main" id="{4F09CE43-7546-451A-9418-9977AE731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92C17367-5B48-4C71-825E-C1A8CFEC8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6EA071A-7654-4C9E-AA2E-203E15234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20E82A3-581E-43C9-9288-0A46BF076CCF}"/>
              </a:ext>
            </a:extLst>
          </p:cNvPr>
          <p:cNvSpPr txBox="1"/>
          <p:nvPr/>
        </p:nvSpPr>
        <p:spPr>
          <a:xfrm>
            <a:off x="517743" y="4306866"/>
            <a:ext cx="6553199" cy="1951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spcAft>
                <a:spcPts val="600"/>
              </a:spcAft>
            </a:pPr>
            <a:r>
              <a:rPr lang="en-US" cap="all">
                <a:solidFill>
                  <a:schemeClr val="bg1"/>
                </a:solidFill>
              </a:rPr>
              <a:t>ENROLLMENT NO - JK-ENR-JYN-05,</a:t>
            </a:r>
            <a:endParaRPr lang="en-US">
              <a:solidFill>
                <a:schemeClr val="bg1"/>
              </a:solidFill>
              <a:ea typeface="+mn-lt"/>
              <a:cs typeface="+mn-lt"/>
            </a:endParaRPr>
          </a:p>
          <a:p>
            <a:pPr>
              <a:spcBef>
                <a:spcPct val="20000"/>
              </a:spcBef>
              <a:spcAft>
                <a:spcPts val="600"/>
              </a:spcAft>
            </a:pPr>
            <a:r>
              <a:rPr lang="en-US" cap="all">
                <a:solidFill>
                  <a:schemeClr val="bg1"/>
                </a:solidFill>
              </a:rPr>
              <a:t>COURSE NAME – MASTER'S IN BLOCKCHAIN DEVELOPMENT,</a:t>
            </a:r>
          </a:p>
          <a:p>
            <a:pPr>
              <a:spcBef>
                <a:spcPct val="20000"/>
              </a:spcBef>
              <a:spcAft>
                <a:spcPts val="600"/>
              </a:spcAft>
            </a:pPr>
            <a:r>
              <a:rPr lang="en-US" cap="all">
                <a:solidFill>
                  <a:schemeClr val="bg1"/>
                </a:solidFill>
              </a:rPr>
              <a:t>Batch no – 01,</a:t>
            </a:r>
          </a:p>
          <a:p>
            <a:pPr>
              <a:spcBef>
                <a:spcPct val="20000"/>
              </a:spcBef>
              <a:spcAft>
                <a:spcPts val="600"/>
              </a:spcAft>
            </a:pPr>
            <a:r>
              <a:rPr lang="en-US" cap="all">
                <a:solidFill>
                  <a:schemeClr val="bg1"/>
                </a:solidFill>
              </a:rPr>
              <a:t>JETKING JAYANAGAR LEARNING CENTRE, BENGALURU.</a:t>
            </a:r>
            <a:endParaRPr lang="en-US">
              <a:solidFill>
                <a:schemeClr val="bg1"/>
              </a:solidFill>
              <a:ea typeface="+mn-lt"/>
              <a:cs typeface="+mn-lt"/>
            </a:endParaRPr>
          </a:p>
          <a:p>
            <a:pPr algn="l"/>
            <a:endParaRPr lang="en-US"/>
          </a:p>
        </p:txBody>
      </p:sp>
      <p:pic>
        <p:nvPicPr>
          <p:cNvPr id="12" name="Picture 13">
            <a:extLst>
              <a:ext uri="{FF2B5EF4-FFF2-40B4-BE49-F238E27FC236}">
                <a16:creationId xmlns:a16="http://schemas.microsoft.com/office/drawing/2014/main" id="{99BD7337-AF50-4FB3-87B3-7A9422ADC48C}"/>
              </a:ext>
            </a:extLst>
          </p:cNvPr>
          <p:cNvPicPr>
            <a:picLocks noChangeAspect="1"/>
          </p:cNvPicPr>
          <p:nvPr/>
        </p:nvPicPr>
        <p:blipFill>
          <a:blip r:embed="rId2"/>
          <a:stretch>
            <a:fillRect/>
          </a:stretch>
        </p:blipFill>
        <p:spPr>
          <a:xfrm>
            <a:off x="443163" y="1712171"/>
            <a:ext cx="11255541" cy="2420999"/>
          </a:xfrm>
          <a:prstGeom prst="rect">
            <a:avLst/>
          </a:prstGeom>
        </p:spPr>
      </p:pic>
    </p:spTree>
    <p:extLst>
      <p:ext uri="{BB962C8B-B14F-4D97-AF65-F5344CB8AC3E}">
        <p14:creationId xmlns:p14="http://schemas.microsoft.com/office/powerpoint/2010/main" val="2701099985"/>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7F679418-53B4-44F6-99F9-DD25AF9C98BD}"/>
              </a:ext>
            </a:extLst>
          </p:cNvPr>
          <p:cNvPicPr>
            <a:picLocks noChangeAspect="1"/>
          </p:cNvPicPr>
          <p:nvPr/>
        </p:nvPicPr>
        <p:blipFill>
          <a:blip r:embed="rId2"/>
          <a:stretch>
            <a:fillRect/>
          </a:stretch>
        </p:blipFill>
        <p:spPr>
          <a:xfrm>
            <a:off x="6937470" y="1097882"/>
            <a:ext cx="4991841" cy="5178385"/>
          </a:xfrm>
          <a:prstGeom prst="rect">
            <a:avLst/>
          </a:prstGeom>
        </p:spPr>
      </p:pic>
      <p:sp>
        <p:nvSpPr>
          <p:cNvPr id="3" name="TextBox 2">
            <a:extLst>
              <a:ext uri="{FF2B5EF4-FFF2-40B4-BE49-F238E27FC236}">
                <a16:creationId xmlns:a16="http://schemas.microsoft.com/office/drawing/2014/main" id="{C790B2E3-4D0F-4C16-A7B6-33047817F258}"/>
              </a:ext>
            </a:extLst>
          </p:cNvPr>
          <p:cNvSpPr txBox="1"/>
          <p:nvPr/>
        </p:nvSpPr>
        <p:spPr>
          <a:xfrm>
            <a:off x="365288" y="574741"/>
            <a:ext cx="7176068"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Hashing:</a:t>
            </a:r>
          </a:p>
          <a:p>
            <a:r>
              <a:rPr lang="en-US" dirty="0"/>
              <a:t>One of the most important function in PKI is the hashing function. A hash function maps the data of any arbitrary size to data of fixed size. Bitcoin uses </a:t>
            </a:r>
            <a:r>
              <a:rPr lang="en-US" dirty="0">
                <a:highlight>
                  <a:srgbClr val="FFFF00"/>
                </a:highlight>
              </a:rPr>
              <a:t>SHA-256(Secure Hash Algorithm-256 bits number)</a:t>
            </a:r>
            <a:r>
              <a:rPr lang="en-US" dirty="0"/>
              <a:t> hash function that produces a hash (output) of size 256 bits (32 bytes). This is illustrated in image (Figure 06)</a:t>
            </a:r>
          </a:p>
          <a:p>
            <a:endParaRPr lang="en-US"/>
          </a:p>
          <a:p>
            <a:r>
              <a:rPr lang="en-US" dirty="0"/>
              <a:t>Bob, while placing an order with Lisa, creates a message similar to the one shown above. This message is hashed through a hash function that produces a 32 byte hash. The beauty of this hash is for all practical purposes the hash (the 256-bit number) is considered unique for the contents of the message. If the message is modified, the hash value will change. Not only that given a hash value, it is impossible to reconstruct the original message.</a:t>
            </a:r>
          </a:p>
          <a:p>
            <a:endParaRPr lang="en-US"/>
          </a:p>
          <a:p>
            <a:r>
              <a:rPr lang="en-US" dirty="0"/>
              <a:t>After having seen the importance of hashing, let us move on another concept in Bitcoin that is mining.</a:t>
            </a:r>
          </a:p>
        </p:txBody>
      </p:sp>
      <p:sp>
        <p:nvSpPr>
          <p:cNvPr id="4" name="TextBox 3">
            <a:extLst>
              <a:ext uri="{FF2B5EF4-FFF2-40B4-BE49-F238E27FC236}">
                <a16:creationId xmlns:a16="http://schemas.microsoft.com/office/drawing/2014/main" id="{5F016A74-04C3-4194-BE58-03179FE92AD0}"/>
              </a:ext>
            </a:extLst>
          </p:cNvPr>
          <p:cNvSpPr txBox="1"/>
          <p:nvPr/>
        </p:nvSpPr>
        <p:spPr>
          <a:xfrm>
            <a:off x="8855242" y="59676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06</a:t>
            </a:r>
          </a:p>
        </p:txBody>
      </p:sp>
      <p:sp>
        <p:nvSpPr>
          <p:cNvPr id="6" name="Slide Number Placeholder 5">
            <a:extLst>
              <a:ext uri="{FF2B5EF4-FFF2-40B4-BE49-F238E27FC236}">
                <a16:creationId xmlns:a16="http://schemas.microsoft.com/office/drawing/2014/main" id="{1A57C48F-96B1-4B92-B55A-587C95297352}"/>
              </a:ext>
            </a:extLst>
          </p:cNvPr>
          <p:cNvSpPr>
            <a:spLocks noGrp="1"/>
          </p:cNvSpPr>
          <p:nvPr>
            <p:ph type="sldNum" sz="quarter" idx="12"/>
          </p:nvPr>
        </p:nvSpPr>
        <p:spPr/>
        <p:txBody>
          <a:bodyPr/>
          <a:lstStyle/>
          <a:p>
            <a:fld id="{D57F1E4F-1CFF-5643-939E-217C01CDF565}" type="slidenum">
              <a:rPr lang="en-US" dirty="0"/>
              <a:pPr/>
              <a:t>10</a:t>
            </a:fld>
            <a:endParaRPr lang="en-US"/>
          </a:p>
        </p:txBody>
      </p:sp>
      <p:sp>
        <p:nvSpPr>
          <p:cNvPr id="5" name="Footer Placeholder 4">
            <a:extLst>
              <a:ext uri="{FF2B5EF4-FFF2-40B4-BE49-F238E27FC236}">
                <a16:creationId xmlns:a16="http://schemas.microsoft.com/office/drawing/2014/main" id="{15E4C70E-81D9-463B-9974-27ADE400DC6D}"/>
              </a:ext>
            </a:extLst>
          </p:cNvPr>
          <p:cNvSpPr>
            <a:spLocks noGrp="1"/>
          </p:cNvSpPr>
          <p:nvPr>
            <p:ph type="ftr" sz="quarter" idx="11"/>
          </p:nvPr>
        </p:nvSpPr>
        <p:spPr/>
        <p:txBody>
          <a:bodyPr/>
          <a:lstStyle/>
          <a:p>
            <a:r>
              <a:rPr lang="en-US"/>
              <a:t>Subhankar Das/9609142622</a:t>
            </a:r>
          </a:p>
        </p:txBody>
      </p:sp>
    </p:spTree>
    <p:extLst>
      <p:ext uri="{BB962C8B-B14F-4D97-AF65-F5344CB8AC3E}">
        <p14:creationId xmlns:p14="http://schemas.microsoft.com/office/powerpoint/2010/main" val="2509934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379DBD-22EE-4D92-BFD7-9E83116E03A0}"/>
              </a:ext>
            </a:extLst>
          </p:cNvPr>
          <p:cNvSpPr txBox="1"/>
          <p:nvPr/>
        </p:nvSpPr>
        <p:spPr>
          <a:xfrm>
            <a:off x="361168" y="611688"/>
            <a:ext cx="7388268"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Bitcoin Mining:</a:t>
            </a:r>
          </a:p>
          <a:p>
            <a:r>
              <a:rPr lang="en-US" dirty="0"/>
              <a:t>When Bob creates a purchase request for Lisa, he does not send it to Lisa alone. Rather the request message is broadcasted on the entire network to which he is connected. Bob’s network is depicted in image.</a:t>
            </a:r>
            <a:r>
              <a:rPr lang="en-US" dirty="0">
                <a:ea typeface="+mn-lt"/>
                <a:cs typeface="+mn-lt"/>
              </a:rPr>
              <a:t>(Figure 07)</a:t>
            </a:r>
          </a:p>
          <a:p>
            <a:r>
              <a:rPr lang="en-US" dirty="0"/>
              <a:t>The message goes to all the connected nodes (machines). Some of the nodes in the diagram are marked as miners. </a:t>
            </a:r>
            <a:r>
              <a:rPr lang="en-US" dirty="0">
                <a:highlight>
                  <a:srgbClr val="FFFF00"/>
                </a:highlight>
              </a:rPr>
              <a:t>These are the machines which run a piece of software for mining the bitcoin message</a:t>
            </a:r>
            <a:r>
              <a:rPr lang="en-US" dirty="0"/>
              <a:t>. I will now explain you what this mining means.</a:t>
            </a:r>
          </a:p>
        </p:txBody>
      </p:sp>
      <p:sp>
        <p:nvSpPr>
          <p:cNvPr id="3" name="TextBox 2">
            <a:extLst>
              <a:ext uri="{FF2B5EF4-FFF2-40B4-BE49-F238E27FC236}">
                <a16:creationId xmlns:a16="http://schemas.microsoft.com/office/drawing/2014/main" id="{707C2A0B-E680-4B52-8E00-E376CDB0AB01}"/>
              </a:ext>
            </a:extLst>
          </p:cNvPr>
          <p:cNvSpPr txBox="1"/>
          <p:nvPr/>
        </p:nvSpPr>
        <p:spPr>
          <a:xfrm>
            <a:off x="361166" y="3189961"/>
            <a:ext cx="739870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FFFF00"/>
                </a:highlight>
              </a:rPr>
              <a:t>Mining Process</a:t>
            </a:r>
          </a:p>
          <a:p>
            <a:r>
              <a:rPr lang="en-US" dirty="0"/>
              <a:t>As the entire network is widely distributed, every miner in the network is expected to receive multiple messages from multiple vendors at any given period of time. </a:t>
            </a:r>
            <a:r>
              <a:rPr lang="en-US" dirty="0">
                <a:highlight>
                  <a:srgbClr val="FFFF00"/>
                </a:highlight>
              </a:rPr>
              <a:t>What the miner does is he combines these messages in a single bloc</a:t>
            </a:r>
            <a:r>
              <a:rPr lang="en-US" dirty="0"/>
              <a:t>k. This is illustrated in image −(Figure 08)</a:t>
            </a:r>
          </a:p>
          <a:p>
            <a:r>
              <a:rPr lang="en-US" dirty="0"/>
              <a:t>After a block of messages is formed, the miner creates a hash on the block using the hashing function described earlier. Now, as you know if any third party modifies the contents of this block, its hash would become</a:t>
            </a:r>
            <a:r>
              <a:rPr lang="en-US" dirty="0">
                <a:highlight>
                  <a:srgbClr val="FFFF00"/>
                </a:highlight>
              </a:rPr>
              <a:t> invalid</a:t>
            </a:r>
            <a:r>
              <a:rPr lang="en-US" dirty="0"/>
              <a:t>. Incidentally,</a:t>
            </a:r>
            <a:r>
              <a:rPr lang="en-US" u="sng" dirty="0"/>
              <a:t> each message is time-stamped so that nobody can modify its chronological order without affecting the block’s hash value.</a:t>
            </a:r>
            <a:r>
              <a:rPr lang="en-US" dirty="0"/>
              <a:t> Thus, the messages in the block are perfectly secured from tampering. How this fact is used in securing all the transactions in the network is explained further.</a:t>
            </a:r>
          </a:p>
        </p:txBody>
      </p:sp>
      <p:pic>
        <p:nvPicPr>
          <p:cNvPr id="4" name="Picture 4" descr="Diagram&#10;&#10;Description automatically generated">
            <a:extLst>
              <a:ext uri="{FF2B5EF4-FFF2-40B4-BE49-F238E27FC236}">
                <a16:creationId xmlns:a16="http://schemas.microsoft.com/office/drawing/2014/main" id="{F75AEAF3-E86E-4755-8171-EF4346D3945A}"/>
              </a:ext>
            </a:extLst>
          </p:cNvPr>
          <p:cNvPicPr>
            <a:picLocks noChangeAspect="1"/>
          </p:cNvPicPr>
          <p:nvPr/>
        </p:nvPicPr>
        <p:blipFill>
          <a:blip r:embed="rId2"/>
          <a:stretch>
            <a:fillRect/>
          </a:stretch>
        </p:blipFill>
        <p:spPr>
          <a:xfrm>
            <a:off x="7751523" y="612029"/>
            <a:ext cx="4068871" cy="2826024"/>
          </a:xfrm>
          <a:prstGeom prst="rect">
            <a:avLst/>
          </a:prstGeom>
        </p:spPr>
      </p:pic>
      <p:pic>
        <p:nvPicPr>
          <p:cNvPr id="5" name="Picture 5" descr="Diagram&#10;&#10;Description automatically generated">
            <a:extLst>
              <a:ext uri="{FF2B5EF4-FFF2-40B4-BE49-F238E27FC236}">
                <a16:creationId xmlns:a16="http://schemas.microsoft.com/office/drawing/2014/main" id="{313AA1CC-2679-4F8E-8433-7BCB25B7DB30}"/>
              </a:ext>
            </a:extLst>
          </p:cNvPr>
          <p:cNvPicPr>
            <a:picLocks noChangeAspect="1"/>
          </p:cNvPicPr>
          <p:nvPr/>
        </p:nvPicPr>
        <p:blipFill>
          <a:blip r:embed="rId3"/>
          <a:stretch>
            <a:fillRect/>
          </a:stretch>
        </p:blipFill>
        <p:spPr>
          <a:xfrm>
            <a:off x="7819982" y="3480148"/>
            <a:ext cx="2387076" cy="3039650"/>
          </a:xfrm>
          <a:prstGeom prst="rect">
            <a:avLst/>
          </a:prstGeom>
        </p:spPr>
      </p:pic>
      <p:sp>
        <p:nvSpPr>
          <p:cNvPr id="6" name="TextBox 5">
            <a:extLst>
              <a:ext uri="{FF2B5EF4-FFF2-40B4-BE49-F238E27FC236}">
                <a16:creationId xmlns:a16="http://schemas.microsoft.com/office/drawing/2014/main" id="{0AE415C7-D94F-465E-B881-C543E034D57F}"/>
              </a:ext>
            </a:extLst>
          </p:cNvPr>
          <p:cNvSpPr txBox="1"/>
          <p:nvPr/>
        </p:nvSpPr>
        <p:spPr>
          <a:xfrm>
            <a:off x="9476874" y="3180347"/>
            <a:ext cx="1269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07</a:t>
            </a:r>
          </a:p>
        </p:txBody>
      </p:sp>
      <p:sp>
        <p:nvSpPr>
          <p:cNvPr id="7" name="TextBox 6">
            <a:extLst>
              <a:ext uri="{FF2B5EF4-FFF2-40B4-BE49-F238E27FC236}">
                <a16:creationId xmlns:a16="http://schemas.microsoft.com/office/drawing/2014/main" id="{0DD3CBDC-7720-4509-ACF6-8DBAF23638A2}"/>
              </a:ext>
            </a:extLst>
          </p:cNvPr>
          <p:cNvSpPr txBox="1"/>
          <p:nvPr/>
        </p:nvSpPr>
        <p:spPr>
          <a:xfrm>
            <a:off x="8323847" y="6418848"/>
            <a:ext cx="13695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08</a:t>
            </a:r>
          </a:p>
        </p:txBody>
      </p:sp>
      <p:sp>
        <p:nvSpPr>
          <p:cNvPr id="9" name="Slide Number Placeholder 8">
            <a:extLst>
              <a:ext uri="{FF2B5EF4-FFF2-40B4-BE49-F238E27FC236}">
                <a16:creationId xmlns:a16="http://schemas.microsoft.com/office/drawing/2014/main" id="{E691AA02-3DE6-42EC-98D8-36234EEEFE4B}"/>
              </a:ext>
            </a:extLst>
          </p:cNvPr>
          <p:cNvSpPr>
            <a:spLocks noGrp="1"/>
          </p:cNvSpPr>
          <p:nvPr>
            <p:ph type="sldNum" sz="quarter" idx="12"/>
          </p:nvPr>
        </p:nvSpPr>
        <p:spPr/>
        <p:txBody>
          <a:bodyPr/>
          <a:lstStyle/>
          <a:p>
            <a:fld id="{D57F1E4F-1CFF-5643-939E-217C01CDF565}" type="slidenum">
              <a:rPr lang="en-US" dirty="0"/>
              <a:pPr/>
              <a:t>11</a:t>
            </a:fld>
            <a:endParaRPr lang="en-US"/>
          </a:p>
        </p:txBody>
      </p:sp>
      <p:sp>
        <p:nvSpPr>
          <p:cNvPr id="8" name="Footer Placeholder 7">
            <a:extLst>
              <a:ext uri="{FF2B5EF4-FFF2-40B4-BE49-F238E27FC236}">
                <a16:creationId xmlns:a16="http://schemas.microsoft.com/office/drawing/2014/main" id="{01DBDC2D-91B9-479F-A3E9-052DA1E1C65B}"/>
              </a:ext>
            </a:extLst>
          </p:cNvPr>
          <p:cNvSpPr>
            <a:spLocks noGrp="1"/>
          </p:cNvSpPr>
          <p:nvPr>
            <p:ph type="ftr" sz="quarter" idx="11"/>
          </p:nvPr>
        </p:nvSpPr>
        <p:spPr>
          <a:xfrm>
            <a:off x="361987" y="6494606"/>
            <a:ext cx="6917210" cy="365125"/>
          </a:xfrm>
        </p:spPr>
        <p:txBody>
          <a:bodyPr/>
          <a:lstStyle/>
          <a:p>
            <a:r>
              <a:rPr lang="en-US"/>
              <a:t>Subhankar Das/9609142622</a:t>
            </a:r>
          </a:p>
        </p:txBody>
      </p:sp>
    </p:spTree>
    <p:extLst>
      <p:ext uri="{BB962C8B-B14F-4D97-AF65-F5344CB8AC3E}">
        <p14:creationId xmlns:p14="http://schemas.microsoft.com/office/powerpoint/2010/main" val="184870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9446088B-7FC8-45D8-B3B0-DC1C591FD3DE}"/>
              </a:ext>
            </a:extLst>
          </p:cNvPr>
          <p:cNvPicPr>
            <a:picLocks noChangeAspect="1"/>
          </p:cNvPicPr>
          <p:nvPr/>
        </p:nvPicPr>
        <p:blipFill>
          <a:blip r:embed="rId2"/>
          <a:stretch>
            <a:fillRect/>
          </a:stretch>
        </p:blipFill>
        <p:spPr>
          <a:xfrm>
            <a:off x="7211337" y="775766"/>
            <a:ext cx="3916279" cy="3192013"/>
          </a:xfrm>
          <a:prstGeom prst="rect">
            <a:avLst/>
          </a:prstGeom>
        </p:spPr>
      </p:pic>
      <p:sp>
        <p:nvSpPr>
          <p:cNvPr id="3" name="TextBox 2">
            <a:extLst>
              <a:ext uri="{FF2B5EF4-FFF2-40B4-BE49-F238E27FC236}">
                <a16:creationId xmlns:a16="http://schemas.microsoft.com/office/drawing/2014/main" id="{94B9284C-7C2E-4482-9EE7-7F81886DB77B}"/>
              </a:ext>
            </a:extLst>
          </p:cNvPr>
          <p:cNvSpPr txBox="1"/>
          <p:nvPr/>
        </p:nvSpPr>
        <p:spPr>
          <a:xfrm>
            <a:off x="342900" y="553452"/>
            <a:ext cx="6513094"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Chaining Blocks:</a:t>
            </a:r>
          </a:p>
          <a:p>
            <a:r>
              <a:rPr lang="en-US" dirty="0"/>
              <a:t>The blocks created by various miners are chained together to form what is known as a truly distributed public ledger.</a:t>
            </a:r>
          </a:p>
          <a:p>
            <a:endParaRPr lang="en-US" dirty="0"/>
          </a:p>
          <a:p>
            <a:r>
              <a:rPr lang="en-US" dirty="0"/>
              <a:t>Each block in the chain contains multiple messages (transactions) as seen earlier in Figure 8.  </a:t>
            </a:r>
          </a:p>
          <a:p>
            <a:r>
              <a:rPr lang="en-US" dirty="0"/>
              <a:t>A block in the chain may come from any miner. While creating the chain of blocks, we observe the rule that hash of the previous block is added to the current block.</a:t>
            </a:r>
            <a:endParaRPr lang="en-US"/>
          </a:p>
          <a:p>
            <a:r>
              <a:rPr lang="en-US" dirty="0"/>
              <a:t>Thus, a miner while creating the block, picks up the hash of the last block in the chain, combines it with its own set of messages and creates a hash for its newly created block. This newly created block now becomes the new end for the chain and thus the chain keeps on growing as more and more blocks are added to it by the miners.</a:t>
            </a:r>
          </a:p>
        </p:txBody>
      </p:sp>
      <p:pic>
        <p:nvPicPr>
          <p:cNvPr id="4" name="Picture 4" descr="Diagram&#10;&#10;Description automatically generated">
            <a:extLst>
              <a:ext uri="{FF2B5EF4-FFF2-40B4-BE49-F238E27FC236}">
                <a16:creationId xmlns:a16="http://schemas.microsoft.com/office/drawing/2014/main" id="{3D93EEF3-B387-473D-B3A0-2DC489056BB3}"/>
              </a:ext>
            </a:extLst>
          </p:cNvPr>
          <p:cNvPicPr>
            <a:picLocks noChangeAspect="1"/>
          </p:cNvPicPr>
          <p:nvPr/>
        </p:nvPicPr>
        <p:blipFill>
          <a:blip r:embed="rId3"/>
          <a:stretch>
            <a:fillRect/>
          </a:stretch>
        </p:blipFill>
        <p:spPr>
          <a:xfrm>
            <a:off x="5406190" y="4937546"/>
            <a:ext cx="5670884" cy="1815591"/>
          </a:xfrm>
          <a:prstGeom prst="rect">
            <a:avLst/>
          </a:prstGeom>
        </p:spPr>
      </p:pic>
      <p:sp>
        <p:nvSpPr>
          <p:cNvPr id="6" name="Slide Number Placeholder 5">
            <a:extLst>
              <a:ext uri="{FF2B5EF4-FFF2-40B4-BE49-F238E27FC236}">
                <a16:creationId xmlns:a16="http://schemas.microsoft.com/office/drawing/2014/main" id="{5B982BC3-F466-4025-88A8-22417F7BA49B}"/>
              </a:ext>
            </a:extLst>
          </p:cNvPr>
          <p:cNvSpPr>
            <a:spLocks noGrp="1"/>
          </p:cNvSpPr>
          <p:nvPr>
            <p:ph type="sldNum" sz="quarter" idx="12"/>
          </p:nvPr>
        </p:nvSpPr>
        <p:spPr/>
        <p:txBody>
          <a:bodyPr/>
          <a:lstStyle/>
          <a:p>
            <a:fld id="{D57F1E4F-1CFF-5643-939E-217C01CDF565}" type="slidenum">
              <a:rPr lang="en-US" dirty="0"/>
              <a:pPr/>
              <a:t>12</a:t>
            </a:fld>
            <a:endParaRPr lang="en-US"/>
          </a:p>
        </p:txBody>
      </p:sp>
      <p:sp>
        <p:nvSpPr>
          <p:cNvPr id="5" name="Footer Placeholder 4">
            <a:extLst>
              <a:ext uri="{FF2B5EF4-FFF2-40B4-BE49-F238E27FC236}">
                <a16:creationId xmlns:a16="http://schemas.microsoft.com/office/drawing/2014/main" id="{A6517858-6941-4980-B5CB-20B7BE64D194}"/>
              </a:ext>
            </a:extLst>
          </p:cNvPr>
          <p:cNvSpPr>
            <a:spLocks noGrp="1"/>
          </p:cNvSpPr>
          <p:nvPr>
            <p:ph type="ftr" sz="quarter" idx="11"/>
          </p:nvPr>
        </p:nvSpPr>
        <p:spPr>
          <a:xfrm>
            <a:off x="341110" y="6494606"/>
            <a:ext cx="6917210" cy="365125"/>
          </a:xfrm>
        </p:spPr>
        <p:txBody>
          <a:bodyPr/>
          <a:lstStyle/>
          <a:p>
            <a:r>
              <a:rPr lang="en-US"/>
              <a:t>Subhankar Das/9609142622</a:t>
            </a:r>
          </a:p>
        </p:txBody>
      </p:sp>
    </p:spTree>
    <p:extLst>
      <p:ext uri="{BB962C8B-B14F-4D97-AF65-F5344CB8AC3E}">
        <p14:creationId xmlns:p14="http://schemas.microsoft.com/office/powerpoint/2010/main" val="2486978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8CE50-0400-43FA-9ACD-1ACF5FA7DB0F}"/>
              </a:ext>
            </a:extLst>
          </p:cNvPr>
          <p:cNvSpPr txBox="1"/>
          <p:nvPr/>
        </p:nvSpPr>
        <p:spPr>
          <a:xfrm>
            <a:off x="332874" y="573505"/>
            <a:ext cx="8347910"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ea typeface="+mn-lt"/>
                <a:cs typeface="+mn-lt"/>
              </a:rPr>
              <a:t>Proof of Work:</a:t>
            </a:r>
          </a:p>
          <a:p>
            <a:r>
              <a:rPr lang="en-US" dirty="0"/>
              <a:t>As all transactions are time stamped, we need to implement a distributed timestamp server on a peer-to-peer network. This requires some additional implementation and that is the </a:t>
            </a:r>
            <a:r>
              <a:rPr lang="en-US" dirty="0">
                <a:highlight>
                  <a:srgbClr val="FFFF00"/>
                </a:highlight>
              </a:rPr>
              <a:t>Proof-of-Work</a:t>
            </a:r>
            <a:r>
              <a:rPr lang="en-US" dirty="0"/>
              <a:t> that I will describe now. To each block, we now add one more item called Nonce as shown in the figure</a:t>
            </a:r>
            <a:r>
              <a:rPr lang="en-US" dirty="0">
                <a:ea typeface="+mn-lt"/>
                <a:cs typeface="+mn-lt"/>
              </a:rPr>
              <a:t>(Figure 09)</a:t>
            </a:r>
          </a:p>
          <a:p>
            <a:r>
              <a:rPr lang="en-US">
                <a:highlight>
                  <a:srgbClr val="FFFF00"/>
                </a:highlight>
              </a:rPr>
              <a:t>Nonce is a number such that the block’s hash meets a certain criterion</a:t>
            </a:r>
            <a:r>
              <a:rPr lang="en-US" dirty="0"/>
              <a:t>. This criterion could be that the generated hash must have its leading four digits to be zero.</a:t>
            </a:r>
            <a:endParaRPr lang="en-US"/>
          </a:p>
          <a:p>
            <a:r>
              <a:rPr lang="en-US" dirty="0"/>
              <a:t>Thus, the generated hash would look like </a:t>
            </a:r>
            <a:r>
              <a:rPr lang="en-US" dirty="0">
                <a:highlight>
                  <a:srgbClr val="FFFF00"/>
                </a:highlight>
              </a:rPr>
              <a:t>000010101010xxx</a:t>
            </a:r>
            <a:r>
              <a:rPr lang="en-US" dirty="0"/>
              <a:t>. Generally, the miner starts with a Nonce value of 0 and keeps on incrementing it until the generated hash meets the specified criterion.</a:t>
            </a:r>
          </a:p>
          <a:p>
            <a:r>
              <a:rPr lang="en-US" dirty="0"/>
              <a:t>Note that the </a:t>
            </a:r>
            <a:r>
              <a:rPr lang="en-US" dirty="0">
                <a:highlight>
                  <a:srgbClr val="FFFF00"/>
                </a:highlight>
              </a:rPr>
              <a:t>hash generation works at random and is beyond your control</a:t>
            </a:r>
            <a:r>
              <a:rPr lang="en-US" dirty="0"/>
              <a:t> - that is you cannot force the hash function to generate a certain hash. Thus, it may take several iterations until the desired hash with four leading zeros is generated. </a:t>
            </a:r>
            <a:r>
              <a:rPr lang="en-US" u="sng" dirty="0"/>
              <a:t>The expected time for generating a block in bitcoin system is 10 minutes</a:t>
            </a:r>
            <a:r>
              <a:rPr lang="en-US" dirty="0"/>
              <a:t>. Once the miner successfully mines the block, he releases that in the system making it now the last block in the chain.</a:t>
            </a:r>
          </a:p>
          <a:p>
            <a:r>
              <a:rPr lang="en-US" dirty="0"/>
              <a:t>Note that there are multiple miners competing to generate the legitimate block. The </a:t>
            </a:r>
            <a:r>
              <a:rPr lang="en-US" u="sng" dirty="0"/>
              <a:t>Bitcoin system awards the first successful miner by giving him certain bitcoins</a:t>
            </a:r>
            <a:r>
              <a:rPr lang="en-US" dirty="0"/>
              <a:t>. In general, the miner with more computing power may be an early winner. </a:t>
            </a:r>
          </a:p>
          <a:p>
            <a:r>
              <a:rPr lang="en-US" dirty="0"/>
              <a:t>This can cause attacks on the entire system by those who possess a huge processing power. </a:t>
            </a:r>
          </a:p>
        </p:txBody>
      </p:sp>
      <p:pic>
        <p:nvPicPr>
          <p:cNvPr id="3" name="Picture 3" descr="Diagram&#10;&#10;Description automatically generated">
            <a:extLst>
              <a:ext uri="{FF2B5EF4-FFF2-40B4-BE49-F238E27FC236}">
                <a16:creationId xmlns:a16="http://schemas.microsoft.com/office/drawing/2014/main" id="{0022543A-8F85-49E6-B431-6516A9CFD22B}"/>
              </a:ext>
            </a:extLst>
          </p:cNvPr>
          <p:cNvPicPr>
            <a:picLocks noChangeAspect="1"/>
          </p:cNvPicPr>
          <p:nvPr/>
        </p:nvPicPr>
        <p:blipFill>
          <a:blip r:embed="rId2"/>
          <a:stretch>
            <a:fillRect/>
          </a:stretch>
        </p:blipFill>
        <p:spPr>
          <a:xfrm>
            <a:off x="8687680" y="2048006"/>
            <a:ext cx="3394910" cy="2939439"/>
          </a:xfrm>
          <a:prstGeom prst="rect">
            <a:avLst/>
          </a:prstGeom>
        </p:spPr>
      </p:pic>
      <p:sp>
        <p:nvSpPr>
          <p:cNvPr id="4" name="TextBox 3">
            <a:extLst>
              <a:ext uri="{FF2B5EF4-FFF2-40B4-BE49-F238E27FC236}">
                <a16:creationId xmlns:a16="http://schemas.microsoft.com/office/drawing/2014/main" id="{3BDF577E-4B40-428E-A14C-65C9BBB90863}"/>
              </a:ext>
            </a:extLst>
          </p:cNvPr>
          <p:cNvSpPr txBox="1"/>
          <p:nvPr/>
        </p:nvSpPr>
        <p:spPr>
          <a:xfrm>
            <a:off x="9627268"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09</a:t>
            </a:r>
          </a:p>
        </p:txBody>
      </p:sp>
      <p:sp>
        <p:nvSpPr>
          <p:cNvPr id="6" name="Slide Number Placeholder 5">
            <a:extLst>
              <a:ext uri="{FF2B5EF4-FFF2-40B4-BE49-F238E27FC236}">
                <a16:creationId xmlns:a16="http://schemas.microsoft.com/office/drawing/2014/main" id="{47E773D3-4FD5-47EF-A610-394405DC14D5}"/>
              </a:ext>
            </a:extLst>
          </p:cNvPr>
          <p:cNvSpPr>
            <a:spLocks noGrp="1"/>
          </p:cNvSpPr>
          <p:nvPr>
            <p:ph type="sldNum" sz="quarter" idx="12"/>
          </p:nvPr>
        </p:nvSpPr>
        <p:spPr/>
        <p:txBody>
          <a:bodyPr/>
          <a:lstStyle/>
          <a:p>
            <a:fld id="{D57F1E4F-1CFF-5643-939E-217C01CDF565}" type="slidenum">
              <a:rPr lang="en-US" dirty="0"/>
              <a:pPr/>
              <a:t>13</a:t>
            </a:fld>
            <a:endParaRPr lang="en-US"/>
          </a:p>
        </p:txBody>
      </p:sp>
      <p:sp>
        <p:nvSpPr>
          <p:cNvPr id="5" name="Footer Placeholder 4">
            <a:extLst>
              <a:ext uri="{FF2B5EF4-FFF2-40B4-BE49-F238E27FC236}">
                <a16:creationId xmlns:a16="http://schemas.microsoft.com/office/drawing/2014/main" id="{D236EA42-1F2D-45AB-B8FA-B79B23DE4B0A}"/>
              </a:ext>
            </a:extLst>
          </p:cNvPr>
          <p:cNvSpPr>
            <a:spLocks noGrp="1"/>
          </p:cNvSpPr>
          <p:nvPr>
            <p:ph type="ftr" sz="quarter" idx="11"/>
          </p:nvPr>
        </p:nvSpPr>
        <p:spPr>
          <a:xfrm>
            <a:off x="330671" y="6494606"/>
            <a:ext cx="6917210" cy="365125"/>
          </a:xfrm>
        </p:spPr>
        <p:txBody>
          <a:bodyPr/>
          <a:lstStyle/>
          <a:p>
            <a:r>
              <a:rPr lang="en-US"/>
              <a:t>Subhankar Das/9609142622</a:t>
            </a:r>
          </a:p>
        </p:txBody>
      </p:sp>
    </p:spTree>
    <p:extLst>
      <p:ext uri="{BB962C8B-B14F-4D97-AF65-F5344CB8AC3E}">
        <p14:creationId xmlns:p14="http://schemas.microsoft.com/office/powerpoint/2010/main" val="4260524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9CDB4-E6CA-40B9-8FF1-8B49C7BE54CB}"/>
              </a:ext>
            </a:extLst>
          </p:cNvPr>
          <p:cNvSpPr txBox="1"/>
          <p:nvPr/>
        </p:nvSpPr>
        <p:spPr>
          <a:xfrm>
            <a:off x="350729" y="486427"/>
            <a:ext cx="11647117"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Network and Mining:</a:t>
            </a:r>
          </a:p>
          <a:p>
            <a:r>
              <a:rPr lang="en-US" dirty="0"/>
              <a:t>I will now summarize the steps described above; this is what happens in the network −</a:t>
            </a:r>
          </a:p>
          <a:p>
            <a:endParaRPr lang="en-US"/>
          </a:p>
          <a:p>
            <a:r>
              <a:rPr lang="en-US" b="1" dirty="0"/>
              <a:t>1.</a:t>
            </a:r>
            <a:r>
              <a:rPr lang="en-US" dirty="0"/>
              <a:t> Anybody who wants to obtain services from the third party who has advertised on the network first creates a transaction (</a:t>
            </a:r>
            <a:r>
              <a:rPr lang="en-US" dirty="0">
                <a:highlight>
                  <a:srgbClr val="FFFF00"/>
                </a:highlight>
              </a:rPr>
              <a:t>message to the desired recipient</a:t>
            </a:r>
            <a:r>
              <a:rPr lang="en-US" dirty="0"/>
              <a:t>).</a:t>
            </a:r>
          </a:p>
          <a:p>
            <a:r>
              <a:rPr lang="en-US" b="1" dirty="0"/>
              <a:t>2. </a:t>
            </a:r>
            <a:r>
              <a:rPr lang="en-US" dirty="0"/>
              <a:t>Over a given period of time, there could be many senders (buyers) and receivers (sellers) creating such transactions.</a:t>
            </a:r>
          </a:p>
          <a:p>
            <a:r>
              <a:rPr lang="en-US" b="1" dirty="0"/>
              <a:t>3.</a:t>
            </a:r>
            <a:r>
              <a:rPr lang="en-US" dirty="0"/>
              <a:t> All </a:t>
            </a:r>
            <a:r>
              <a:rPr lang="en-US" dirty="0">
                <a:highlight>
                  <a:srgbClr val="FFFF00"/>
                </a:highlight>
              </a:rPr>
              <a:t>transactions are broadcast on the network to all nodes</a:t>
            </a:r>
            <a:r>
              <a:rPr lang="en-US" dirty="0"/>
              <a:t>. Note that it is not necessary that a given transaction must reach each and every other node in the network.</a:t>
            </a:r>
          </a:p>
          <a:p>
            <a:r>
              <a:rPr lang="en-US" b="1" dirty="0"/>
              <a:t>4. </a:t>
            </a:r>
            <a:r>
              <a:rPr lang="en-US" dirty="0"/>
              <a:t>Each node assembles the new transactions into a block. Note that </a:t>
            </a:r>
            <a:r>
              <a:rPr lang="en-US" u="sng" dirty="0"/>
              <a:t>the set of transactions in each block is independent of the set in blocks created by others and will naturally be different than others</a:t>
            </a:r>
            <a:r>
              <a:rPr lang="en-US" dirty="0"/>
              <a:t>. This does not matter; the system ensures that every transaction broadcast on the network gets included in some block over a reasonable amount of time. Generally, the sender will incentivize the node by offering a certain amount of bitcoins to the miner for its efforts. The miner may opt for giving priority for inclusion in the block to those with higher incentives.</a:t>
            </a:r>
          </a:p>
          <a:p>
            <a:r>
              <a:rPr lang="en-US" b="1" dirty="0"/>
              <a:t>5.</a:t>
            </a:r>
            <a:r>
              <a:rPr lang="en-US" dirty="0">
                <a:highlight>
                  <a:srgbClr val="FFFF00"/>
                </a:highlight>
              </a:rPr>
              <a:t>The node now works on finding the proof-of-work for its assembled block</a:t>
            </a:r>
            <a:r>
              <a:rPr lang="en-US" dirty="0"/>
              <a:t>.</a:t>
            </a:r>
          </a:p>
          <a:p>
            <a:r>
              <a:rPr lang="en-US" b="1" dirty="0"/>
              <a:t>6.</a:t>
            </a:r>
            <a:r>
              <a:rPr lang="en-US" dirty="0"/>
              <a:t>When the </a:t>
            </a:r>
            <a:r>
              <a:rPr lang="en-US" dirty="0">
                <a:highlight>
                  <a:srgbClr val="FFFF00"/>
                </a:highlight>
              </a:rPr>
              <a:t>node finds a proof-of-work, it broadcasts the assembled block on the network</a:t>
            </a:r>
            <a:r>
              <a:rPr lang="en-US" dirty="0"/>
              <a:t>.</a:t>
            </a:r>
          </a:p>
          <a:p>
            <a:r>
              <a:rPr lang="en-US" b="1" dirty="0"/>
              <a:t>7.</a:t>
            </a:r>
            <a:r>
              <a:rPr lang="en-US" dirty="0"/>
              <a:t>The nodes that receive the new block will accept it only after</a:t>
            </a:r>
            <a:r>
              <a:rPr lang="en-US" dirty="0">
                <a:highlight>
                  <a:srgbClr val="FFFF00"/>
                </a:highlight>
              </a:rPr>
              <a:t> verifying that all transactions in the block are valid and not already spent</a:t>
            </a:r>
            <a:r>
              <a:rPr lang="en-US" dirty="0"/>
              <a:t>.</a:t>
            </a:r>
          </a:p>
          <a:p>
            <a:r>
              <a:rPr lang="en-US" b="1" dirty="0"/>
              <a:t>8.</a:t>
            </a:r>
            <a:r>
              <a:rPr lang="en-US" dirty="0"/>
              <a:t>If the block is accepted as valid, the node which is working on its own new block will have to re-assemble the transactions in its block ensuring that the transact…</a:t>
            </a:r>
          </a:p>
          <a:p>
            <a:r>
              <a:rPr lang="en-US" dirty="0"/>
              <a:t>Likewise, the blockchain continues growing forever.</a:t>
            </a:r>
          </a:p>
          <a:p>
            <a:r>
              <a:rPr lang="en-US" dirty="0"/>
              <a:t>Now, as we have seen how the entire system works, let me describe some of the side effects and how to resolve them.</a:t>
            </a:r>
          </a:p>
        </p:txBody>
      </p:sp>
      <p:sp>
        <p:nvSpPr>
          <p:cNvPr id="4" name="Slide Number Placeholder 3">
            <a:extLst>
              <a:ext uri="{FF2B5EF4-FFF2-40B4-BE49-F238E27FC236}">
                <a16:creationId xmlns:a16="http://schemas.microsoft.com/office/drawing/2014/main" id="{500BCA85-6F84-4FD1-808A-BE310290B6B4}"/>
              </a:ext>
            </a:extLst>
          </p:cNvPr>
          <p:cNvSpPr>
            <a:spLocks noGrp="1"/>
          </p:cNvSpPr>
          <p:nvPr>
            <p:ph type="sldNum" sz="quarter" idx="12"/>
          </p:nvPr>
        </p:nvSpPr>
        <p:spPr/>
        <p:txBody>
          <a:bodyPr/>
          <a:lstStyle/>
          <a:p>
            <a:fld id="{D57F1E4F-1CFF-5643-939E-217C01CDF565}" type="slidenum">
              <a:rPr lang="en-US" dirty="0"/>
              <a:pPr/>
              <a:t>14</a:t>
            </a:fld>
            <a:endParaRPr lang="en-US"/>
          </a:p>
        </p:txBody>
      </p:sp>
      <p:sp>
        <p:nvSpPr>
          <p:cNvPr id="3" name="Footer Placeholder 2">
            <a:extLst>
              <a:ext uri="{FF2B5EF4-FFF2-40B4-BE49-F238E27FC236}">
                <a16:creationId xmlns:a16="http://schemas.microsoft.com/office/drawing/2014/main" id="{CAAB9289-BDE6-4BB6-91CF-41C93FACBE15}"/>
              </a:ext>
            </a:extLst>
          </p:cNvPr>
          <p:cNvSpPr>
            <a:spLocks noGrp="1"/>
          </p:cNvSpPr>
          <p:nvPr>
            <p:ph type="ftr" sz="quarter" idx="11"/>
          </p:nvPr>
        </p:nvSpPr>
        <p:spPr>
          <a:xfrm>
            <a:off x="351548" y="6494606"/>
            <a:ext cx="6917210" cy="365125"/>
          </a:xfrm>
        </p:spPr>
        <p:txBody>
          <a:bodyPr/>
          <a:lstStyle/>
          <a:p>
            <a:r>
              <a:rPr lang="en-US"/>
              <a:t>Subhankar Das/9609142622</a:t>
            </a:r>
          </a:p>
        </p:txBody>
      </p:sp>
    </p:spTree>
    <p:extLst>
      <p:ext uri="{BB962C8B-B14F-4D97-AF65-F5344CB8AC3E}">
        <p14:creationId xmlns:p14="http://schemas.microsoft.com/office/powerpoint/2010/main" val="144655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F88B9-8F94-49AC-9422-76DE1935FD2A}"/>
              </a:ext>
            </a:extLst>
          </p:cNvPr>
          <p:cNvSpPr txBox="1"/>
          <p:nvPr/>
        </p:nvSpPr>
        <p:spPr>
          <a:xfrm>
            <a:off x="322847" y="593557"/>
            <a:ext cx="6954252"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Incentives to Miners:</a:t>
            </a:r>
          </a:p>
          <a:p>
            <a:r>
              <a:rPr lang="en-US" dirty="0"/>
              <a:t>As we saw in the slide Bitcoin - Mining, a miner may be flooded with many transactions at any given period of time. The maximum size for a block is pre-defined in the system necessitating that only a certain number of transactions be included in the block.</a:t>
            </a:r>
          </a:p>
          <a:p>
            <a:endParaRPr lang="en-US"/>
          </a:p>
          <a:p>
            <a:r>
              <a:rPr lang="en-US" dirty="0">
                <a:highlight>
                  <a:srgbClr val="FFFF00"/>
                </a:highlight>
              </a:rPr>
              <a:t>The number of transactions in the block is determined by the pre-defined block size and the average length of each block</a:t>
            </a:r>
            <a:r>
              <a:rPr lang="en-US" dirty="0"/>
              <a:t>. An important tip here is that the sender should not include too much information in its message so as to make it short and thereby incentivizing the miner to accept it before the other lengthy messages.</a:t>
            </a:r>
          </a:p>
          <a:p>
            <a:endParaRPr lang="en-US"/>
          </a:p>
          <a:p>
            <a:r>
              <a:rPr lang="en-US" dirty="0"/>
              <a:t>A sender generally will also add a transaction fee in terms of a certain number of bitcoins so as to incentivize the miner for early inclusion in his block.</a:t>
            </a:r>
          </a:p>
          <a:p>
            <a:endParaRPr lang="en-US"/>
          </a:p>
          <a:p>
            <a:r>
              <a:rPr lang="en-US" dirty="0"/>
              <a:t>The other consequence in building the blockchain is its mere size. Over a period of time, the entire blockchain may become too large for a node to store it on its disk. </a:t>
            </a:r>
            <a:r>
              <a:rPr lang="en-US" u="sng" dirty="0">
                <a:highlight>
                  <a:srgbClr val="FFFF00"/>
                </a:highlight>
              </a:rPr>
              <a:t>This is solved by using Merkle Tree which is described next</a:t>
            </a:r>
            <a:r>
              <a:rPr lang="en-US" dirty="0"/>
              <a:t>.</a:t>
            </a:r>
          </a:p>
        </p:txBody>
      </p:sp>
      <p:pic>
        <p:nvPicPr>
          <p:cNvPr id="3" name="Picture 3" descr="A picture containing text, silhouette&#10;&#10;Description automatically generated">
            <a:extLst>
              <a:ext uri="{FF2B5EF4-FFF2-40B4-BE49-F238E27FC236}">
                <a16:creationId xmlns:a16="http://schemas.microsoft.com/office/drawing/2014/main" id="{D37BAE7F-7ADC-4528-9DAB-E5FFC95DA54B}"/>
              </a:ext>
            </a:extLst>
          </p:cNvPr>
          <p:cNvPicPr>
            <a:picLocks noChangeAspect="1"/>
          </p:cNvPicPr>
          <p:nvPr/>
        </p:nvPicPr>
        <p:blipFill>
          <a:blip r:embed="rId2"/>
          <a:stretch>
            <a:fillRect/>
          </a:stretch>
        </p:blipFill>
        <p:spPr>
          <a:xfrm>
            <a:off x="7170821" y="590003"/>
            <a:ext cx="4818646" cy="6158570"/>
          </a:xfrm>
          <a:prstGeom prst="rect">
            <a:avLst/>
          </a:prstGeom>
        </p:spPr>
      </p:pic>
      <p:sp>
        <p:nvSpPr>
          <p:cNvPr id="5" name="Slide Number Placeholder 4">
            <a:extLst>
              <a:ext uri="{FF2B5EF4-FFF2-40B4-BE49-F238E27FC236}">
                <a16:creationId xmlns:a16="http://schemas.microsoft.com/office/drawing/2014/main" id="{BF368E19-D341-4D65-B2F7-D989EA879BB1}"/>
              </a:ext>
            </a:extLst>
          </p:cNvPr>
          <p:cNvSpPr>
            <a:spLocks noGrp="1"/>
          </p:cNvSpPr>
          <p:nvPr>
            <p:ph type="sldNum" sz="quarter" idx="12"/>
          </p:nvPr>
        </p:nvSpPr>
        <p:spPr/>
        <p:txBody>
          <a:bodyPr/>
          <a:lstStyle/>
          <a:p>
            <a:fld id="{D57F1E4F-1CFF-5643-939E-217C01CDF565}" type="slidenum">
              <a:rPr lang="en-US" dirty="0"/>
              <a:pPr/>
              <a:t>15</a:t>
            </a:fld>
            <a:endParaRPr lang="en-US"/>
          </a:p>
        </p:txBody>
      </p:sp>
      <p:sp>
        <p:nvSpPr>
          <p:cNvPr id="4" name="Footer Placeholder 3">
            <a:extLst>
              <a:ext uri="{FF2B5EF4-FFF2-40B4-BE49-F238E27FC236}">
                <a16:creationId xmlns:a16="http://schemas.microsoft.com/office/drawing/2014/main" id="{1BBCB7F9-949A-4E36-8514-FB8D8B55B915}"/>
              </a:ext>
            </a:extLst>
          </p:cNvPr>
          <p:cNvSpPr>
            <a:spLocks noGrp="1"/>
          </p:cNvSpPr>
          <p:nvPr>
            <p:ph type="ftr" sz="quarter" idx="11"/>
          </p:nvPr>
        </p:nvSpPr>
        <p:spPr>
          <a:xfrm>
            <a:off x="320233" y="6494606"/>
            <a:ext cx="6917210" cy="365125"/>
          </a:xfrm>
        </p:spPr>
        <p:txBody>
          <a:bodyPr/>
          <a:lstStyle/>
          <a:p>
            <a:r>
              <a:rPr lang="en-US"/>
              <a:t>Subhankar Das/9609142622</a:t>
            </a:r>
          </a:p>
        </p:txBody>
      </p:sp>
    </p:spTree>
    <p:extLst>
      <p:ext uri="{BB962C8B-B14F-4D97-AF65-F5344CB8AC3E}">
        <p14:creationId xmlns:p14="http://schemas.microsoft.com/office/powerpoint/2010/main" val="2046094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1EB656-1435-4FA9-8B4B-DE06DC0140C7}"/>
              </a:ext>
            </a:extLst>
          </p:cNvPr>
          <p:cNvSpPr txBox="1"/>
          <p:nvPr/>
        </p:nvSpPr>
        <p:spPr>
          <a:xfrm>
            <a:off x="342901" y="553453"/>
            <a:ext cx="11596435"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Merkle Tree:</a:t>
            </a:r>
          </a:p>
          <a:p>
            <a:r>
              <a:rPr lang="en-US" dirty="0">
                <a:highlight>
                  <a:srgbClr val="FFFF00"/>
                </a:highlight>
              </a:rPr>
              <a:t>The issue of disk space in a node is easily overcome because all transactions in a block are hashed in a Merkle Tree</a:t>
            </a:r>
            <a:r>
              <a:rPr lang="en-US" dirty="0"/>
              <a:t> as shown in image(Figure 10)</a:t>
            </a:r>
          </a:p>
        </p:txBody>
      </p:sp>
      <p:pic>
        <p:nvPicPr>
          <p:cNvPr id="3" name="Picture 3" descr="Diagram&#10;&#10;Description automatically generated">
            <a:extLst>
              <a:ext uri="{FF2B5EF4-FFF2-40B4-BE49-F238E27FC236}">
                <a16:creationId xmlns:a16="http://schemas.microsoft.com/office/drawing/2014/main" id="{8FC9AD34-A941-42C5-B30E-C04FD3F8A174}"/>
              </a:ext>
            </a:extLst>
          </p:cNvPr>
          <p:cNvPicPr>
            <a:picLocks noChangeAspect="1"/>
          </p:cNvPicPr>
          <p:nvPr/>
        </p:nvPicPr>
        <p:blipFill>
          <a:blip r:embed="rId2"/>
          <a:stretch>
            <a:fillRect/>
          </a:stretch>
        </p:blipFill>
        <p:spPr>
          <a:xfrm>
            <a:off x="8023059" y="1510030"/>
            <a:ext cx="3976436" cy="4459571"/>
          </a:xfrm>
          <a:prstGeom prst="rect">
            <a:avLst/>
          </a:prstGeom>
        </p:spPr>
      </p:pic>
      <p:sp>
        <p:nvSpPr>
          <p:cNvPr id="4" name="TextBox 3">
            <a:extLst>
              <a:ext uri="{FF2B5EF4-FFF2-40B4-BE49-F238E27FC236}">
                <a16:creationId xmlns:a16="http://schemas.microsoft.com/office/drawing/2014/main" id="{8301F994-678C-484B-A855-AB3BC714B4E2}"/>
              </a:ext>
            </a:extLst>
          </p:cNvPr>
          <p:cNvSpPr txBox="1"/>
          <p:nvPr/>
        </p:nvSpPr>
        <p:spPr>
          <a:xfrm>
            <a:off x="342900" y="1997242"/>
            <a:ext cx="789672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block header now contains the </a:t>
            </a:r>
            <a:r>
              <a:rPr lang="en-US" dirty="0">
                <a:highlight>
                  <a:srgbClr val="FFFF00"/>
                </a:highlight>
              </a:rPr>
              <a:t>hash of the previous block, a Nonce, and the Root Hash </a:t>
            </a:r>
            <a:r>
              <a:rPr lang="en-US" dirty="0"/>
              <a:t>of all the transactions in the current block in a Merkle Tree. As this Root Hash includes the hashes of all the transactions within the block, these transactions may be pruned to save the disk space. So now your blockchain will look like in below image </a:t>
            </a:r>
            <a:r>
              <a:rPr lang="en-US" dirty="0">
                <a:ea typeface="+mn-lt"/>
                <a:cs typeface="+mn-lt"/>
              </a:rPr>
              <a:t>(Figure 11)</a:t>
            </a:r>
            <a:endParaRPr lang="en-US" dirty="0"/>
          </a:p>
          <a:p>
            <a:endParaRPr lang="en-US"/>
          </a:p>
          <a:p>
            <a:r>
              <a:rPr lang="en-US" dirty="0"/>
              <a:t>​</a:t>
            </a:r>
          </a:p>
          <a:p>
            <a:endParaRPr lang="en-US"/>
          </a:p>
          <a:p>
            <a:endParaRPr lang="en-US" dirty="0"/>
          </a:p>
          <a:p>
            <a:endParaRPr lang="en-US" dirty="0"/>
          </a:p>
          <a:p>
            <a:endParaRPr lang="en-US" dirty="0"/>
          </a:p>
          <a:p>
            <a:r>
              <a:rPr lang="en-US" dirty="0"/>
              <a:t>This can result in a lots of saving in the disk space. </a:t>
            </a:r>
            <a:r>
              <a:rPr lang="en-US" u="sng" dirty="0"/>
              <a:t>This strategy is used by a normal client who is interested in just receiving payments from others</a:t>
            </a:r>
            <a:r>
              <a:rPr lang="en-US" dirty="0"/>
              <a:t>. However, the miners need to save the full blockchain. Now the question arises, how a receiver verifies the payment without having the ability to trace a received coin right to its origin. This is explained next.​</a:t>
            </a:r>
          </a:p>
        </p:txBody>
      </p:sp>
      <p:pic>
        <p:nvPicPr>
          <p:cNvPr id="5" name="Picture 5" descr="Diagram&#10;&#10;Description automatically generated">
            <a:extLst>
              <a:ext uri="{FF2B5EF4-FFF2-40B4-BE49-F238E27FC236}">
                <a16:creationId xmlns:a16="http://schemas.microsoft.com/office/drawing/2014/main" id="{D6131DA2-4B5A-4A72-81A9-97FE197F67E6}"/>
              </a:ext>
            </a:extLst>
          </p:cNvPr>
          <p:cNvPicPr>
            <a:picLocks noChangeAspect="1"/>
          </p:cNvPicPr>
          <p:nvPr/>
        </p:nvPicPr>
        <p:blipFill>
          <a:blip r:embed="rId3"/>
          <a:stretch>
            <a:fillRect/>
          </a:stretch>
        </p:blipFill>
        <p:spPr>
          <a:xfrm>
            <a:off x="751919" y="3425124"/>
            <a:ext cx="5592872" cy="1599052"/>
          </a:xfrm>
          <a:prstGeom prst="rect">
            <a:avLst/>
          </a:prstGeom>
        </p:spPr>
      </p:pic>
      <p:sp>
        <p:nvSpPr>
          <p:cNvPr id="6" name="TextBox 5">
            <a:extLst>
              <a:ext uri="{FF2B5EF4-FFF2-40B4-BE49-F238E27FC236}">
                <a16:creationId xmlns:a16="http://schemas.microsoft.com/office/drawing/2014/main" id="{AFBFC6CB-D9F9-4635-9729-AAC283CADB31}"/>
              </a:ext>
            </a:extLst>
          </p:cNvPr>
          <p:cNvSpPr txBox="1"/>
          <p:nvPr/>
        </p:nvSpPr>
        <p:spPr>
          <a:xfrm>
            <a:off x="9256295" y="5867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10</a:t>
            </a:r>
          </a:p>
        </p:txBody>
      </p:sp>
      <p:sp>
        <p:nvSpPr>
          <p:cNvPr id="7" name="TextBox 6">
            <a:extLst>
              <a:ext uri="{FF2B5EF4-FFF2-40B4-BE49-F238E27FC236}">
                <a16:creationId xmlns:a16="http://schemas.microsoft.com/office/drawing/2014/main" id="{796B6C14-BD6B-4E74-B943-83E0B50EF3D0}"/>
              </a:ext>
            </a:extLst>
          </p:cNvPr>
          <p:cNvSpPr txBox="1"/>
          <p:nvPr/>
        </p:nvSpPr>
        <p:spPr>
          <a:xfrm>
            <a:off x="3051791" y="47662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11</a:t>
            </a:r>
          </a:p>
        </p:txBody>
      </p:sp>
      <p:sp>
        <p:nvSpPr>
          <p:cNvPr id="9" name="Slide Number Placeholder 8">
            <a:extLst>
              <a:ext uri="{FF2B5EF4-FFF2-40B4-BE49-F238E27FC236}">
                <a16:creationId xmlns:a16="http://schemas.microsoft.com/office/drawing/2014/main" id="{CEA04E84-0EBE-4FFA-A262-0921B2264813}"/>
              </a:ext>
            </a:extLst>
          </p:cNvPr>
          <p:cNvSpPr>
            <a:spLocks noGrp="1"/>
          </p:cNvSpPr>
          <p:nvPr>
            <p:ph type="sldNum" sz="quarter" idx="12"/>
          </p:nvPr>
        </p:nvSpPr>
        <p:spPr/>
        <p:txBody>
          <a:bodyPr/>
          <a:lstStyle/>
          <a:p>
            <a:fld id="{D57F1E4F-1CFF-5643-939E-217C01CDF565}" type="slidenum">
              <a:rPr lang="en-US" dirty="0"/>
              <a:pPr/>
              <a:t>16</a:t>
            </a:fld>
            <a:endParaRPr lang="en-US"/>
          </a:p>
        </p:txBody>
      </p:sp>
      <p:sp>
        <p:nvSpPr>
          <p:cNvPr id="8" name="Footer Placeholder 7">
            <a:extLst>
              <a:ext uri="{FF2B5EF4-FFF2-40B4-BE49-F238E27FC236}">
                <a16:creationId xmlns:a16="http://schemas.microsoft.com/office/drawing/2014/main" id="{84122316-0A2F-4E55-BB5F-EF75DEAB09D4}"/>
              </a:ext>
            </a:extLst>
          </p:cNvPr>
          <p:cNvSpPr>
            <a:spLocks noGrp="1"/>
          </p:cNvSpPr>
          <p:nvPr>
            <p:ph type="ftr" sz="quarter" idx="11"/>
          </p:nvPr>
        </p:nvSpPr>
        <p:spPr>
          <a:xfrm>
            <a:off x="341110" y="6494606"/>
            <a:ext cx="6917210" cy="365125"/>
          </a:xfrm>
        </p:spPr>
        <p:txBody>
          <a:bodyPr/>
          <a:lstStyle/>
          <a:p>
            <a:r>
              <a:rPr lang="en-US"/>
              <a:t>Subhankar Das/9609142622</a:t>
            </a:r>
          </a:p>
        </p:txBody>
      </p:sp>
    </p:spTree>
    <p:extLst>
      <p:ext uri="{BB962C8B-B14F-4D97-AF65-F5344CB8AC3E}">
        <p14:creationId xmlns:p14="http://schemas.microsoft.com/office/powerpoint/2010/main" val="1657007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76F42529-128D-421B-864A-65345C2409F3}"/>
              </a:ext>
            </a:extLst>
          </p:cNvPr>
          <p:cNvPicPr>
            <a:picLocks noChangeAspect="1"/>
          </p:cNvPicPr>
          <p:nvPr/>
        </p:nvPicPr>
        <p:blipFill>
          <a:blip r:embed="rId2"/>
          <a:stretch>
            <a:fillRect/>
          </a:stretch>
        </p:blipFill>
        <p:spPr>
          <a:xfrm>
            <a:off x="2488532" y="3267338"/>
            <a:ext cx="5600150" cy="2465521"/>
          </a:xfrm>
          <a:prstGeom prst="rect">
            <a:avLst/>
          </a:prstGeom>
        </p:spPr>
      </p:pic>
      <p:sp>
        <p:nvSpPr>
          <p:cNvPr id="2" name="TextBox 1">
            <a:extLst>
              <a:ext uri="{FF2B5EF4-FFF2-40B4-BE49-F238E27FC236}">
                <a16:creationId xmlns:a16="http://schemas.microsoft.com/office/drawing/2014/main" id="{77C274AA-73FB-4B8A-B650-18EA59E6E713}"/>
              </a:ext>
            </a:extLst>
          </p:cNvPr>
          <p:cNvSpPr txBox="1"/>
          <p:nvPr/>
        </p:nvSpPr>
        <p:spPr>
          <a:xfrm>
            <a:off x="352927" y="533400"/>
            <a:ext cx="11405936"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Payment Verification:</a:t>
            </a:r>
          </a:p>
          <a:p>
            <a:r>
              <a:rPr lang="en-US" dirty="0"/>
              <a:t>Consider a case whereby as a vendor you may like to verify a certain payment made in the past. As the blockchain you are holding on your machine contains only the block headers as shown in the earlier figure, the transaction that you are searching for is missing in the copy of your blockchain.</a:t>
            </a:r>
          </a:p>
          <a:p>
            <a:endParaRPr lang="en-US"/>
          </a:p>
          <a:p>
            <a:r>
              <a:rPr lang="en-US" dirty="0">
                <a:highlight>
                  <a:srgbClr val="FFFF00"/>
                </a:highlight>
              </a:rPr>
              <a:t>You can now search backwards in your copy of the blockchain until you find a block in which the desired transaction is timestamped in</a:t>
            </a:r>
            <a:r>
              <a:rPr lang="en-US" dirty="0"/>
              <a:t>. Now, request the Merkle tree of the selected block and you will have the transaction that you are looking for. This is illustrated in below Figure (Figure 12)</a:t>
            </a:r>
          </a:p>
          <a:p>
            <a:endParaRPr lang="en-US"/>
          </a:p>
          <a:p>
            <a:endParaRPr lang="en-US"/>
          </a:p>
          <a:p>
            <a:endParaRPr lang="en-US"/>
          </a:p>
          <a:p>
            <a:endParaRPr lang="en-US"/>
          </a:p>
          <a:p>
            <a:endParaRPr lang="en-US"/>
          </a:p>
          <a:p>
            <a:endParaRPr lang="en-US"/>
          </a:p>
          <a:p>
            <a:endParaRPr lang="en-US"/>
          </a:p>
          <a:p>
            <a:endParaRPr lang="en-US">
              <a:ea typeface="+mn-lt"/>
              <a:cs typeface="+mn-lt"/>
            </a:endParaRPr>
          </a:p>
          <a:p>
            <a:endParaRPr lang="en-US">
              <a:ea typeface="+mn-lt"/>
              <a:cs typeface="+mn-lt"/>
            </a:endParaRPr>
          </a:p>
          <a:p>
            <a:r>
              <a:rPr lang="en-US" u="sng" dirty="0">
                <a:ea typeface="+mn-lt"/>
                <a:cs typeface="+mn-lt"/>
              </a:rPr>
              <a:t>Here, we assume that you are looking for Tx103. Though you may not be able to see the contents of Tx103, you know that this has been accepted by the block to which it belongs and all subsequent blocks in the chain. Thus, you can safely trust this transaction and proceed with your business.</a:t>
            </a:r>
            <a:endParaRPr lang="en-US" u="sng" dirty="0"/>
          </a:p>
        </p:txBody>
      </p:sp>
      <p:sp>
        <p:nvSpPr>
          <p:cNvPr id="4" name="TextBox 3">
            <a:extLst>
              <a:ext uri="{FF2B5EF4-FFF2-40B4-BE49-F238E27FC236}">
                <a16:creationId xmlns:a16="http://schemas.microsoft.com/office/drawing/2014/main" id="{D3027FAC-2761-4207-B7DB-963B8984AA60}"/>
              </a:ext>
            </a:extLst>
          </p:cNvPr>
          <p:cNvSpPr txBox="1"/>
          <p:nvPr/>
        </p:nvSpPr>
        <p:spPr>
          <a:xfrm>
            <a:off x="5055268" y="5105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12</a:t>
            </a:r>
          </a:p>
        </p:txBody>
      </p:sp>
      <p:sp>
        <p:nvSpPr>
          <p:cNvPr id="6" name="Slide Number Placeholder 5">
            <a:extLst>
              <a:ext uri="{FF2B5EF4-FFF2-40B4-BE49-F238E27FC236}">
                <a16:creationId xmlns:a16="http://schemas.microsoft.com/office/drawing/2014/main" id="{01273242-5CBD-48AF-AC54-42EEE22F2D88}"/>
              </a:ext>
            </a:extLst>
          </p:cNvPr>
          <p:cNvSpPr>
            <a:spLocks noGrp="1"/>
          </p:cNvSpPr>
          <p:nvPr>
            <p:ph type="sldNum" sz="quarter" idx="12"/>
          </p:nvPr>
        </p:nvSpPr>
        <p:spPr/>
        <p:txBody>
          <a:bodyPr/>
          <a:lstStyle/>
          <a:p>
            <a:fld id="{D57F1E4F-1CFF-5643-939E-217C01CDF565}" type="slidenum">
              <a:rPr lang="en-US" dirty="0"/>
              <a:pPr/>
              <a:t>17</a:t>
            </a:fld>
            <a:endParaRPr lang="en-US"/>
          </a:p>
        </p:txBody>
      </p:sp>
      <p:sp>
        <p:nvSpPr>
          <p:cNvPr id="5" name="Footer Placeholder 4">
            <a:extLst>
              <a:ext uri="{FF2B5EF4-FFF2-40B4-BE49-F238E27FC236}">
                <a16:creationId xmlns:a16="http://schemas.microsoft.com/office/drawing/2014/main" id="{73ED9F23-9ECF-449A-9EB7-7DFB80903E4E}"/>
              </a:ext>
            </a:extLst>
          </p:cNvPr>
          <p:cNvSpPr>
            <a:spLocks noGrp="1"/>
          </p:cNvSpPr>
          <p:nvPr>
            <p:ph type="ftr" sz="quarter" idx="11"/>
          </p:nvPr>
        </p:nvSpPr>
        <p:spPr>
          <a:xfrm>
            <a:off x="351548" y="6494606"/>
            <a:ext cx="6917210" cy="365125"/>
          </a:xfrm>
        </p:spPr>
        <p:txBody>
          <a:bodyPr/>
          <a:lstStyle/>
          <a:p>
            <a:r>
              <a:rPr lang="en-US"/>
              <a:t>Subhankar Das/9609142622</a:t>
            </a:r>
          </a:p>
        </p:txBody>
      </p:sp>
    </p:spTree>
    <p:extLst>
      <p:ext uri="{BB962C8B-B14F-4D97-AF65-F5344CB8AC3E}">
        <p14:creationId xmlns:p14="http://schemas.microsoft.com/office/powerpoint/2010/main" val="1321858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8850A4-DFBB-44EE-9526-3F2B9AE6F08A}"/>
              </a:ext>
            </a:extLst>
          </p:cNvPr>
          <p:cNvSpPr txBox="1"/>
          <p:nvPr/>
        </p:nvSpPr>
        <p:spPr>
          <a:xfrm>
            <a:off x="329577" y="548920"/>
            <a:ext cx="11361710"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Resolving Conflicts:</a:t>
            </a:r>
          </a:p>
          <a:p>
            <a:r>
              <a:rPr lang="en-US" dirty="0"/>
              <a:t>As we have seen the Bitcoin network contains several miners. It is possible, that the two different miners solve the Proof-of-Work at the same time and thus add their blocks to the last known block in the chain. This is illustrated in image (</a:t>
            </a:r>
            <a:r>
              <a:rPr lang="en-US" dirty="0">
                <a:ea typeface="+mn-lt"/>
                <a:cs typeface="+mn-lt"/>
              </a:rPr>
              <a:t>Figure 13</a:t>
            </a:r>
            <a:r>
              <a:rPr lang="en-US" dirty="0"/>
              <a:t>)</a:t>
            </a:r>
          </a:p>
          <a:p>
            <a:endParaRPr lang="en-US"/>
          </a:p>
          <a:p>
            <a:endParaRPr lang="en-US"/>
          </a:p>
          <a:p>
            <a:endParaRPr lang="en-US"/>
          </a:p>
          <a:p>
            <a:endParaRPr lang="en-US" dirty="0"/>
          </a:p>
          <a:p>
            <a:r>
              <a:rPr lang="en-US" dirty="0"/>
              <a:t>Now, we have two branches after Block 3. </a:t>
            </a:r>
            <a:r>
              <a:rPr lang="en-US" dirty="0">
                <a:highlight>
                  <a:srgbClr val="FFFF00"/>
                </a:highlight>
              </a:rPr>
              <a:t>Both the branches are valid</a:t>
            </a:r>
            <a:r>
              <a:rPr lang="en-US" dirty="0"/>
              <a:t>. So the </a:t>
            </a:r>
            <a:r>
              <a:rPr lang="en-US" dirty="0">
                <a:highlight>
                  <a:srgbClr val="FFFF00"/>
                </a:highlight>
              </a:rPr>
              <a:t>next mined block may be added in either of the branches</a:t>
            </a:r>
            <a:r>
              <a:rPr lang="en-US" dirty="0"/>
              <a:t>. Suppose, the miner adds the newly mined block to Block 104-A, the branch containing Block 104-A will be longer than the branch containing Block 104-B. This is illustrated in below image (</a:t>
            </a:r>
            <a:r>
              <a:rPr lang="en-US" dirty="0">
                <a:ea typeface="+mn-lt"/>
                <a:cs typeface="+mn-lt"/>
              </a:rPr>
              <a:t>Figure 14</a:t>
            </a:r>
            <a:r>
              <a:rPr lang="en-US" dirty="0"/>
              <a:t>)</a:t>
            </a:r>
          </a:p>
          <a:p>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r>
              <a:rPr lang="en-US" dirty="0">
                <a:highlight>
                  <a:srgbClr val="FFFF00"/>
                </a:highlight>
                <a:ea typeface="+mn-lt"/>
                <a:cs typeface="+mn-lt"/>
              </a:rPr>
              <a:t>In Bitcoin architecture, the longest branch always wins and the shorter ones are purged</a:t>
            </a:r>
            <a:r>
              <a:rPr lang="en-US" dirty="0">
                <a:ea typeface="+mn-lt"/>
                <a:cs typeface="+mn-lt"/>
              </a:rPr>
              <a:t>. So the Block 104-B has to be purged. Before purging this block, all transactions in this block will be returned to the transaction pool so that they are mined and added to some future block. </a:t>
            </a:r>
            <a:r>
              <a:rPr lang="en-US" u="sng" dirty="0">
                <a:ea typeface="+mn-lt"/>
                <a:cs typeface="+mn-lt"/>
              </a:rPr>
              <a:t>This is how the conflicts are resolved and only one single chain of blocks is maintained by the system.</a:t>
            </a:r>
            <a:endParaRPr lang="en-US" u="sng"/>
          </a:p>
        </p:txBody>
      </p:sp>
      <p:pic>
        <p:nvPicPr>
          <p:cNvPr id="3" name="Picture 3" descr="Diagram&#10;&#10;Description automatically generated">
            <a:extLst>
              <a:ext uri="{FF2B5EF4-FFF2-40B4-BE49-F238E27FC236}">
                <a16:creationId xmlns:a16="http://schemas.microsoft.com/office/drawing/2014/main" id="{6F5314D9-D9FA-494A-9BBD-5E2D41AC2AFD}"/>
              </a:ext>
            </a:extLst>
          </p:cNvPr>
          <p:cNvPicPr>
            <a:picLocks noChangeAspect="1"/>
          </p:cNvPicPr>
          <p:nvPr/>
        </p:nvPicPr>
        <p:blipFill>
          <a:blip r:embed="rId2"/>
          <a:stretch>
            <a:fillRect/>
          </a:stretch>
        </p:blipFill>
        <p:spPr>
          <a:xfrm>
            <a:off x="2958121" y="1711837"/>
            <a:ext cx="5342350" cy="1430712"/>
          </a:xfrm>
          <a:prstGeom prst="rect">
            <a:avLst/>
          </a:prstGeom>
        </p:spPr>
      </p:pic>
      <p:pic>
        <p:nvPicPr>
          <p:cNvPr id="4" name="Picture 4" descr="Diagram&#10;&#10;Description automatically generated">
            <a:extLst>
              <a:ext uri="{FF2B5EF4-FFF2-40B4-BE49-F238E27FC236}">
                <a16:creationId xmlns:a16="http://schemas.microsoft.com/office/drawing/2014/main" id="{5A954608-677F-400C-9D62-B572708B1EFB}"/>
              </a:ext>
            </a:extLst>
          </p:cNvPr>
          <p:cNvPicPr>
            <a:picLocks noChangeAspect="1"/>
          </p:cNvPicPr>
          <p:nvPr/>
        </p:nvPicPr>
        <p:blipFill>
          <a:blip r:embed="rId3"/>
          <a:stretch>
            <a:fillRect/>
          </a:stretch>
        </p:blipFill>
        <p:spPr>
          <a:xfrm>
            <a:off x="3127332" y="3929813"/>
            <a:ext cx="4016679" cy="1284373"/>
          </a:xfrm>
          <a:prstGeom prst="rect">
            <a:avLst/>
          </a:prstGeom>
        </p:spPr>
      </p:pic>
      <p:sp>
        <p:nvSpPr>
          <p:cNvPr id="5" name="TextBox 4">
            <a:extLst>
              <a:ext uri="{FF2B5EF4-FFF2-40B4-BE49-F238E27FC236}">
                <a16:creationId xmlns:a16="http://schemas.microsoft.com/office/drawing/2014/main" id="{48B9776D-76CC-43E3-8A18-291CBEFF78EC}"/>
              </a:ext>
            </a:extLst>
          </p:cNvPr>
          <p:cNvSpPr txBox="1"/>
          <p:nvPr/>
        </p:nvSpPr>
        <p:spPr>
          <a:xfrm>
            <a:off x="4463441" y="496722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14</a:t>
            </a:r>
          </a:p>
        </p:txBody>
      </p:sp>
      <p:sp>
        <p:nvSpPr>
          <p:cNvPr id="6" name="TextBox 5">
            <a:extLst>
              <a:ext uri="{FF2B5EF4-FFF2-40B4-BE49-F238E27FC236}">
                <a16:creationId xmlns:a16="http://schemas.microsoft.com/office/drawing/2014/main" id="{55AD0606-D599-4CA8-AD29-3495DA014352}"/>
              </a:ext>
            </a:extLst>
          </p:cNvPr>
          <p:cNvSpPr txBox="1"/>
          <p:nvPr/>
        </p:nvSpPr>
        <p:spPr>
          <a:xfrm>
            <a:off x="4824663" y="27993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13</a:t>
            </a:r>
          </a:p>
        </p:txBody>
      </p:sp>
      <p:sp>
        <p:nvSpPr>
          <p:cNvPr id="8" name="Slide Number Placeholder 7">
            <a:extLst>
              <a:ext uri="{FF2B5EF4-FFF2-40B4-BE49-F238E27FC236}">
                <a16:creationId xmlns:a16="http://schemas.microsoft.com/office/drawing/2014/main" id="{20D4EA9F-ED19-4779-939B-E5FBE00B74BB}"/>
              </a:ext>
            </a:extLst>
          </p:cNvPr>
          <p:cNvSpPr>
            <a:spLocks noGrp="1"/>
          </p:cNvSpPr>
          <p:nvPr>
            <p:ph type="sldNum" sz="quarter" idx="12"/>
          </p:nvPr>
        </p:nvSpPr>
        <p:spPr/>
        <p:txBody>
          <a:bodyPr/>
          <a:lstStyle/>
          <a:p>
            <a:fld id="{D57F1E4F-1CFF-5643-939E-217C01CDF565}" type="slidenum">
              <a:rPr lang="en-US" dirty="0"/>
              <a:pPr/>
              <a:t>18</a:t>
            </a:fld>
            <a:endParaRPr lang="en-US"/>
          </a:p>
        </p:txBody>
      </p:sp>
      <p:sp>
        <p:nvSpPr>
          <p:cNvPr id="7" name="Footer Placeholder 6">
            <a:extLst>
              <a:ext uri="{FF2B5EF4-FFF2-40B4-BE49-F238E27FC236}">
                <a16:creationId xmlns:a16="http://schemas.microsoft.com/office/drawing/2014/main" id="{7353113B-AAA2-461C-A6FB-DAF38AED493D}"/>
              </a:ext>
            </a:extLst>
          </p:cNvPr>
          <p:cNvSpPr>
            <a:spLocks noGrp="1"/>
          </p:cNvSpPr>
          <p:nvPr>
            <p:ph type="ftr" sz="quarter" idx="11"/>
          </p:nvPr>
        </p:nvSpPr>
        <p:spPr>
          <a:xfrm>
            <a:off x="330671" y="6494606"/>
            <a:ext cx="6917210" cy="365125"/>
          </a:xfrm>
        </p:spPr>
        <p:txBody>
          <a:bodyPr/>
          <a:lstStyle/>
          <a:p>
            <a:r>
              <a:rPr lang="en-US"/>
              <a:t>Subhankar Das/9609142622</a:t>
            </a:r>
          </a:p>
        </p:txBody>
      </p:sp>
    </p:spTree>
    <p:extLst>
      <p:ext uri="{BB962C8B-B14F-4D97-AF65-F5344CB8AC3E}">
        <p14:creationId xmlns:p14="http://schemas.microsoft.com/office/powerpoint/2010/main" val="1185822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4B0E5-F1F6-4ECD-8F02-29201BDA6D93}"/>
              </a:ext>
            </a:extLst>
          </p:cNvPr>
          <p:cNvSpPr txBox="1"/>
          <p:nvPr/>
        </p:nvSpPr>
        <p:spPr>
          <a:xfrm>
            <a:off x="332874" y="483268"/>
            <a:ext cx="8448173"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Privacy:</a:t>
            </a:r>
          </a:p>
          <a:p>
            <a:r>
              <a:rPr lang="en-US" dirty="0"/>
              <a:t>As the ledger which is recording all the </a:t>
            </a:r>
            <a:r>
              <a:rPr lang="en-US" dirty="0">
                <a:highlight>
                  <a:srgbClr val="FFFF00"/>
                </a:highlight>
              </a:rPr>
              <a:t>bitcoin transactions is made truly public</a:t>
            </a:r>
            <a:r>
              <a:rPr lang="en-US" dirty="0"/>
              <a:t>, the privacy is at stake. Anybody in the world would be able to know who paid whom? The traditional banking system is able to maintain this kind of privacy by keeping its records confidential.</a:t>
            </a:r>
          </a:p>
          <a:p>
            <a:r>
              <a:rPr lang="en-US" dirty="0"/>
              <a:t>Privacy in Bitcoin system is achieved by a different strategy. Note that we said that the sender of a bitcoin needs to know whom to pay. So he asks for the public key of the vendor to which he desires to make the payment. This public key can be anonymous.</a:t>
            </a:r>
          </a:p>
          <a:p>
            <a:r>
              <a:rPr lang="en-US" dirty="0"/>
              <a:t>In the sense, as a vendor of some services, when somebody asks you where to send the payment, you would simply send him your public key. The association of this public key with you is not recorded anywhere in the ledger. That way anybody outside of this transaction would only know how much money is transacted and to which public key the money is paid out.</a:t>
            </a:r>
          </a:p>
          <a:p>
            <a:r>
              <a:rPr lang="en-US" dirty="0">
                <a:highlight>
                  <a:srgbClr val="FFFF00"/>
                </a:highlight>
              </a:rPr>
              <a:t>To achieve a higher degree of privacy, for every transaction, you may generate a new private/public key for each transaction so that multiple transactions made by you cannot be grouped together by a third party</a:t>
            </a:r>
            <a:r>
              <a:rPr lang="en-US" dirty="0"/>
              <a:t>. For an outsider, this would simply mean that multiple transactions of smaller values were made and they will never will be linked to a common source.</a:t>
            </a:r>
          </a:p>
          <a:p>
            <a:endParaRPr lang="en-US" b="1"/>
          </a:p>
          <a:p>
            <a:r>
              <a:rPr lang="en-US" u="sng" dirty="0"/>
              <a:t>Lastly, any online internet based system is vulnerable to abuses. I will now describe few possible types of attacks on Bitcoin system and how those are mitigated.</a:t>
            </a:r>
          </a:p>
        </p:txBody>
      </p:sp>
      <p:pic>
        <p:nvPicPr>
          <p:cNvPr id="3" name="Picture 3" descr="Icon&#10;&#10;Description automatically generated">
            <a:extLst>
              <a:ext uri="{FF2B5EF4-FFF2-40B4-BE49-F238E27FC236}">
                <a16:creationId xmlns:a16="http://schemas.microsoft.com/office/drawing/2014/main" id="{BB8C03BC-9ED7-4B38-BC0F-35D8DF3F61BC}"/>
              </a:ext>
            </a:extLst>
          </p:cNvPr>
          <p:cNvPicPr>
            <a:picLocks noChangeAspect="1"/>
          </p:cNvPicPr>
          <p:nvPr/>
        </p:nvPicPr>
        <p:blipFill>
          <a:blip r:embed="rId2"/>
          <a:stretch>
            <a:fillRect/>
          </a:stretch>
        </p:blipFill>
        <p:spPr>
          <a:xfrm>
            <a:off x="8785607" y="1068719"/>
            <a:ext cx="2983282" cy="194945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4" descr="Chart&#10;&#10;Description automatically generated">
            <a:extLst>
              <a:ext uri="{FF2B5EF4-FFF2-40B4-BE49-F238E27FC236}">
                <a16:creationId xmlns:a16="http://schemas.microsoft.com/office/drawing/2014/main" id="{9C350D38-4AF4-4B54-A8E8-AAA9C3E913E8}"/>
              </a:ext>
            </a:extLst>
          </p:cNvPr>
          <p:cNvPicPr>
            <a:picLocks noChangeAspect="1"/>
          </p:cNvPicPr>
          <p:nvPr/>
        </p:nvPicPr>
        <p:blipFill>
          <a:blip r:embed="rId3"/>
          <a:stretch>
            <a:fillRect/>
          </a:stretch>
        </p:blipFill>
        <p:spPr>
          <a:xfrm>
            <a:off x="8784785" y="4077122"/>
            <a:ext cx="2983831" cy="195516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Slide Number Placeholder 5">
            <a:extLst>
              <a:ext uri="{FF2B5EF4-FFF2-40B4-BE49-F238E27FC236}">
                <a16:creationId xmlns:a16="http://schemas.microsoft.com/office/drawing/2014/main" id="{D8E118BF-4A6F-4E11-A2B1-A43354AD4B91}"/>
              </a:ext>
            </a:extLst>
          </p:cNvPr>
          <p:cNvSpPr>
            <a:spLocks noGrp="1"/>
          </p:cNvSpPr>
          <p:nvPr>
            <p:ph type="sldNum" sz="quarter" idx="12"/>
          </p:nvPr>
        </p:nvSpPr>
        <p:spPr/>
        <p:txBody>
          <a:bodyPr/>
          <a:lstStyle/>
          <a:p>
            <a:fld id="{D57F1E4F-1CFF-5643-939E-217C01CDF565}" type="slidenum">
              <a:rPr lang="en-US" dirty="0"/>
              <a:pPr/>
              <a:t>19</a:t>
            </a:fld>
            <a:endParaRPr lang="en-US"/>
          </a:p>
        </p:txBody>
      </p:sp>
      <p:sp>
        <p:nvSpPr>
          <p:cNvPr id="5" name="Footer Placeholder 4">
            <a:extLst>
              <a:ext uri="{FF2B5EF4-FFF2-40B4-BE49-F238E27FC236}">
                <a16:creationId xmlns:a16="http://schemas.microsoft.com/office/drawing/2014/main" id="{1A3BC466-2675-4EC4-B2A3-9E4ADCD48E97}"/>
              </a:ext>
            </a:extLst>
          </p:cNvPr>
          <p:cNvSpPr>
            <a:spLocks noGrp="1"/>
          </p:cNvSpPr>
          <p:nvPr>
            <p:ph type="ftr" sz="quarter" idx="11"/>
          </p:nvPr>
        </p:nvSpPr>
        <p:spPr>
          <a:xfrm>
            <a:off x="330671" y="6494606"/>
            <a:ext cx="6917210" cy="365125"/>
          </a:xfrm>
        </p:spPr>
        <p:txBody>
          <a:bodyPr/>
          <a:lstStyle/>
          <a:p>
            <a:r>
              <a:rPr lang="en-US"/>
              <a:t>Subhankar Das/9609142622</a:t>
            </a:r>
          </a:p>
        </p:txBody>
      </p:sp>
    </p:spTree>
    <p:extLst>
      <p:ext uri="{BB962C8B-B14F-4D97-AF65-F5344CB8AC3E}">
        <p14:creationId xmlns:p14="http://schemas.microsoft.com/office/powerpoint/2010/main" val="3812335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A63161-D9D0-4EAC-BB5A-2C072E314577}"/>
              </a:ext>
            </a:extLst>
          </p:cNvPr>
          <p:cNvSpPr txBox="1"/>
          <p:nvPr/>
        </p:nvSpPr>
        <p:spPr>
          <a:xfrm>
            <a:off x="332872" y="583531"/>
            <a:ext cx="11365832"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ea typeface="+mn-lt"/>
                <a:cs typeface="+mn-lt"/>
              </a:rPr>
              <a:t>Introduction:</a:t>
            </a:r>
            <a:endParaRPr lang="en-US" sz="4000" b="1" dirty="0">
              <a:solidFill>
                <a:schemeClr val="accent3"/>
              </a:solidFill>
            </a:endParaRPr>
          </a:p>
          <a:p>
            <a:r>
              <a:rPr lang="en-US" dirty="0">
                <a:ea typeface="+mn-lt"/>
                <a:cs typeface="+mn-lt"/>
              </a:rPr>
              <a:t>In recent years, there is a lot of buzz on Blockchain. Many have described this as a most disruptive technology of the decade. Especially, the financial markets could be the most affected ones.</a:t>
            </a:r>
            <a:endParaRPr lang="en-US" dirty="0"/>
          </a:p>
          <a:p>
            <a:r>
              <a:rPr lang="en-US" dirty="0">
                <a:ea typeface="+mn-lt"/>
                <a:cs typeface="+mn-lt"/>
              </a:rPr>
              <a:t>The technology is being adapted into many verticals like </a:t>
            </a:r>
            <a:r>
              <a:rPr lang="en-US" u="sng" dirty="0">
                <a:ea typeface="+mn-lt"/>
                <a:cs typeface="+mn-lt"/>
              </a:rPr>
              <a:t>Healthcare, Medicines, Insurance, Smart Properties, Automobiles, and even Governments</a:t>
            </a:r>
            <a:r>
              <a:rPr lang="en-US" dirty="0">
                <a:ea typeface="+mn-lt"/>
                <a:cs typeface="+mn-lt"/>
              </a:rPr>
              <a:t>.</a:t>
            </a:r>
            <a:endParaRPr lang="en-US" dirty="0"/>
          </a:p>
          <a:p>
            <a:r>
              <a:rPr lang="en-US" dirty="0">
                <a:ea typeface="+mn-lt"/>
                <a:cs typeface="+mn-lt"/>
              </a:rPr>
              <a:t>However, so far the most successful implementation of Blockchain is the </a:t>
            </a:r>
            <a:r>
              <a:rPr lang="en-US" dirty="0">
                <a:highlight>
                  <a:srgbClr val="FFFF00"/>
                </a:highlight>
                <a:ea typeface="+mn-lt"/>
                <a:cs typeface="+mn-lt"/>
              </a:rPr>
              <a:t>Bitcoin - A Peer-to-Peer Electronic Cash System</a:t>
            </a:r>
            <a:r>
              <a:rPr lang="en-US" dirty="0">
                <a:ea typeface="+mn-lt"/>
                <a:cs typeface="+mn-lt"/>
              </a:rPr>
              <a:t>, which incidentally is also the first implementation of blockchain technology. Thus, to understand blockchain technology, it is best to understand how Bitcoin System is designed and implemented.</a:t>
            </a:r>
            <a:endParaRPr lang="en-US" dirty="0"/>
          </a:p>
          <a:p>
            <a:r>
              <a:rPr lang="en-US" dirty="0">
                <a:ea typeface="+mn-lt"/>
                <a:cs typeface="+mn-lt"/>
              </a:rPr>
              <a:t>In this article, you will learn what is Blockchain, its architecture, how it is implemented and its various features. I will site Bitcoin implementation while describing the intricacies of blockchain.</a:t>
            </a:r>
            <a:endParaRPr lang="en-US" dirty="0"/>
          </a:p>
          <a:p>
            <a:r>
              <a:rPr lang="en-US" dirty="0">
                <a:ea typeface="+mn-lt"/>
                <a:cs typeface="+mn-lt"/>
              </a:rPr>
              <a:t>The blockchain architecture is not so trivial and many have written good articles, tutorials including several videos. These range audience from Novice to Professionals. In this presentation, I will focus on the conceptual understanding of blockchain architecture, keeping both Novice and Professionals on mind. Before delving into the blockchain, it is important to know why the need for this new technology emerged? The answer to this question lies in what is known as </a:t>
            </a:r>
            <a:r>
              <a:rPr lang="en-US" dirty="0">
                <a:highlight>
                  <a:srgbClr val="FFFF00"/>
                </a:highlight>
                <a:ea typeface="+mn-lt"/>
                <a:cs typeface="+mn-lt"/>
              </a:rPr>
              <a:t>Double − Spending</a:t>
            </a:r>
            <a:r>
              <a:rPr lang="en-US" dirty="0">
                <a:ea typeface="+mn-lt"/>
                <a:cs typeface="+mn-lt"/>
              </a:rPr>
              <a:t>.</a:t>
            </a:r>
            <a:endParaRPr lang="en-US" dirty="0"/>
          </a:p>
        </p:txBody>
      </p:sp>
      <p:pic>
        <p:nvPicPr>
          <p:cNvPr id="4" name="Picture 4" descr="Diagram&#10;&#10;Description automatically generated">
            <a:extLst>
              <a:ext uri="{FF2B5EF4-FFF2-40B4-BE49-F238E27FC236}">
                <a16:creationId xmlns:a16="http://schemas.microsoft.com/office/drawing/2014/main" id="{D695B4A1-1EAF-43E6-A55B-F16D7F6CF5D4}"/>
              </a:ext>
            </a:extLst>
          </p:cNvPr>
          <p:cNvPicPr>
            <a:picLocks noChangeAspect="1"/>
          </p:cNvPicPr>
          <p:nvPr/>
        </p:nvPicPr>
        <p:blipFill>
          <a:blip r:embed="rId2"/>
          <a:stretch>
            <a:fillRect/>
          </a:stretch>
        </p:blipFill>
        <p:spPr>
          <a:xfrm>
            <a:off x="7832558" y="4841724"/>
            <a:ext cx="3916278" cy="2017263"/>
          </a:xfrm>
          <a:prstGeom prst="rect">
            <a:avLst/>
          </a:prstGeom>
        </p:spPr>
      </p:pic>
      <p:sp>
        <p:nvSpPr>
          <p:cNvPr id="5" name="Slide Number Placeholder 4">
            <a:extLst>
              <a:ext uri="{FF2B5EF4-FFF2-40B4-BE49-F238E27FC236}">
                <a16:creationId xmlns:a16="http://schemas.microsoft.com/office/drawing/2014/main" id="{9803EC5F-D4AC-4701-BD16-7A78E2CFC3D6}"/>
              </a:ext>
            </a:extLst>
          </p:cNvPr>
          <p:cNvSpPr>
            <a:spLocks noGrp="1"/>
          </p:cNvSpPr>
          <p:nvPr>
            <p:ph type="sldNum" sz="quarter" idx="12"/>
          </p:nvPr>
        </p:nvSpPr>
        <p:spPr/>
        <p:txBody>
          <a:bodyPr/>
          <a:lstStyle/>
          <a:p>
            <a:fld id="{D57F1E4F-1CFF-5643-939E-217C01CDF565}" type="slidenum">
              <a:rPr lang="en-US" dirty="0"/>
              <a:pPr/>
              <a:t>2</a:t>
            </a:fld>
            <a:endParaRPr lang="en-US"/>
          </a:p>
        </p:txBody>
      </p:sp>
      <p:sp>
        <p:nvSpPr>
          <p:cNvPr id="3" name="Footer Placeholder 2">
            <a:extLst>
              <a:ext uri="{FF2B5EF4-FFF2-40B4-BE49-F238E27FC236}">
                <a16:creationId xmlns:a16="http://schemas.microsoft.com/office/drawing/2014/main" id="{A063740E-64CA-4584-9D85-E5759DA0F44A}"/>
              </a:ext>
            </a:extLst>
          </p:cNvPr>
          <p:cNvSpPr>
            <a:spLocks noGrp="1"/>
          </p:cNvSpPr>
          <p:nvPr>
            <p:ph type="ftr" sz="quarter" idx="11"/>
          </p:nvPr>
        </p:nvSpPr>
        <p:spPr>
          <a:xfrm>
            <a:off x="330671" y="6494606"/>
            <a:ext cx="6917210" cy="365125"/>
          </a:xfrm>
        </p:spPr>
        <p:txBody>
          <a:bodyPr/>
          <a:lstStyle/>
          <a:p>
            <a:r>
              <a:rPr lang="en-US"/>
              <a:t>Subhankar Das/9609142622</a:t>
            </a:r>
          </a:p>
        </p:txBody>
      </p:sp>
    </p:spTree>
    <p:extLst>
      <p:ext uri="{BB962C8B-B14F-4D97-AF65-F5344CB8AC3E}">
        <p14:creationId xmlns:p14="http://schemas.microsoft.com/office/powerpoint/2010/main" val="2887018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CCA1BE-7715-4988-AE34-0623AD186659}"/>
              </a:ext>
            </a:extLst>
          </p:cNvPr>
          <p:cNvSpPr txBox="1"/>
          <p:nvPr/>
        </p:nvSpPr>
        <p:spPr>
          <a:xfrm>
            <a:off x="322848" y="573505"/>
            <a:ext cx="8668753"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Mitigating Attacks:</a:t>
            </a:r>
            <a:r>
              <a:rPr lang="en-US" dirty="0"/>
              <a:t> </a:t>
            </a:r>
          </a:p>
          <a:p>
            <a:r>
              <a:rPr lang="en-US" b="1" dirty="0">
                <a:solidFill>
                  <a:schemeClr val="accent3"/>
                </a:solidFill>
              </a:rPr>
              <a:t>1. </a:t>
            </a:r>
            <a:r>
              <a:rPr lang="en-US" b="1" dirty="0">
                <a:solidFill>
                  <a:schemeClr val="accent3"/>
                </a:solidFill>
                <a:highlight>
                  <a:srgbClr val="FFFF00"/>
                </a:highlight>
              </a:rPr>
              <a:t>Race Attack:</a:t>
            </a:r>
            <a:r>
              <a:rPr lang="en-US" b="1" dirty="0">
                <a:solidFill>
                  <a:schemeClr val="accent3"/>
                </a:solidFill>
              </a:rPr>
              <a:t> </a:t>
            </a:r>
            <a:r>
              <a:rPr lang="en-US" dirty="0">
                <a:solidFill>
                  <a:srgbClr val="000000"/>
                </a:solidFill>
              </a:rPr>
              <a:t>As</a:t>
            </a:r>
            <a:r>
              <a:rPr lang="en-US" dirty="0"/>
              <a:t> an attacker, you may send the same coin to different vendors in rapid succession, probably by using two different machines. If the vendors do not wait for the block confirmation before delivering the goods, they will very soon realize that the transaction was rejected during the mining process. The solution to this kind of attack is that the vendor must wait for at least one block confirmation before sending out the goods.</a:t>
            </a:r>
          </a:p>
          <a:p>
            <a:r>
              <a:rPr lang="en-US" b="1" dirty="0">
                <a:solidFill>
                  <a:schemeClr val="accent3"/>
                </a:solidFill>
              </a:rPr>
              <a:t>2.</a:t>
            </a:r>
            <a:r>
              <a:rPr lang="en-US" b="1" dirty="0">
                <a:solidFill>
                  <a:schemeClr val="accent3"/>
                </a:solidFill>
                <a:highlight>
                  <a:srgbClr val="FFFF00"/>
                </a:highlight>
              </a:rPr>
              <a:t> Finney Attack:</a:t>
            </a:r>
            <a:r>
              <a:rPr lang="en-US" b="1" dirty="0">
                <a:solidFill>
                  <a:schemeClr val="accent3"/>
                </a:solidFill>
              </a:rPr>
              <a:t> </a:t>
            </a:r>
            <a:r>
              <a:rPr lang="en-US" dirty="0">
                <a:solidFill>
                  <a:srgbClr val="000000"/>
                </a:solidFill>
              </a:rPr>
              <a:t>In</a:t>
            </a:r>
            <a:r>
              <a:rPr lang="en-US" dirty="0"/>
              <a:t> this case, the attacker is the miner. The miner mines a block with his transaction and does not release it in the system. He now uses the same coins in a second transaction and then releases the pre-mined block. Obviously, the second transaction would be rejected eventually by other miners, but this will take some time. To mitigate this risk, the seller should wait for at least six block confirmations before releasing the goods.</a:t>
            </a:r>
          </a:p>
          <a:p>
            <a:r>
              <a:rPr lang="en-US" b="1" dirty="0">
                <a:solidFill>
                  <a:schemeClr val="accent3"/>
                </a:solidFill>
              </a:rPr>
              <a:t>3. </a:t>
            </a:r>
            <a:r>
              <a:rPr lang="en-US" b="1" dirty="0">
                <a:solidFill>
                  <a:schemeClr val="accent3"/>
                </a:solidFill>
                <a:highlight>
                  <a:srgbClr val="FFFF00"/>
                </a:highlight>
              </a:rPr>
              <a:t>The 51% Attack:</a:t>
            </a:r>
            <a:r>
              <a:rPr lang="en-US" b="1" dirty="0">
                <a:solidFill>
                  <a:schemeClr val="accent3"/>
                </a:solidFill>
              </a:rPr>
              <a:t> </a:t>
            </a:r>
            <a:r>
              <a:rPr lang="en-US" dirty="0">
                <a:solidFill>
                  <a:srgbClr val="000000"/>
                </a:solidFill>
              </a:rPr>
              <a:t>In</a:t>
            </a:r>
            <a:r>
              <a:rPr lang="en-US" dirty="0"/>
              <a:t> this kind of attack, we come up with an </a:t>
            </a:r>
            <a:r>
              <a:rPr lang="en-US" dirty="0">
                <a:highlight>
                  <a:srgbClr val="FFFF00"/>
                </a:highlight>
              </a:rPr>
              <a:t>impractical assumption that somebody owns 51% of the computing power of the network</a:t>
            </a:r>
            <a:r>
              <a:rPr lang="en-US" dirty="0"/>
              <a:t>. </a:t>
            </a:r>
            <a:r>
              <a:rPr lang="en-US" u="sng" dirty="0"/>
              <a:t>The attacker in this kind of attack mines a private blockchain where he double-spends the coins</a:t>
            </a:r>
            <a:r>
              <a:rPr lang="en-US" dirty="0"/>
              <a:t>. As he owns the majority of computing power, he is guaranteed that his private blockchain at some point of time would be longer than the chain of “honest” network. He then releases his private blockchain in the system making all the transactions earlier recorded in the honest blockchain to be invalid. This kind of attack is fictitious as it is very expensive to acquire computing power which </a:t>
            </a:r>
            <a:r>
              <a:rPr lang="en-US" u="sng" dirty="0"/>
              <a:t>equals or exceeds 51% of the computing power of the entire network.</a:t>
            </a:r>
          </a:p>
        </p:txBody>
      </p:sp>
      <p:pic>
        <p:nvPicPr>
          <p:cNvPr id="3" name="Picture 3" descr="Diagram&#10;&#10;Description automatically generated">
            <a:extLst>
              <a:ext uri="{FF2B5EF4-FFF2-40B4-BE49-F238E27FC236}">
                <a16:creationId xmlns:a16="http://schemas.microsoft.com/office/drawing/2014/main" id="{D5405474-A3E0-435C-8A7E-8B9B5E49AC11}"/>
              </a:ext>
            </a:extLst>
          </p:cNvPr>
          <p:cNvPicPr>
            <a:picLocks noChangeAspect="1"/>
          </p:cNvPicPr>
          <p:nvPr/>
        </p:nvPicPr>
        <p:blipFill>
          <a:blip r:embed="rId2"/>
          <a:stretch>
            <a:fillRect/>
          </a:stretch>
        </p:blipFill>
        <p:spPr>
          <a:xfrm rot="5400000">
            <a:off x="7388998" y="2348675"/>
            <a:ext cx="6132094" cy="2568019"/>
          </a:xfrm>
          <a:prstGeom prst="rect">
            <a:avLst/>
          </a:prstGeom>
        </p:spPr>
      </p:pic>
      <p:sp>
        <p:nvSpPr>
          <p:cNvPr id="5" name="Slide Number Placeholder 4">
            <a:extLst>
              <a:ext uri="{FF2B5EF4-FFF2-40B4-BE49-F238E27FC236}">
                <a16:creationId xmlns:a16="http://schemas.microsoft.com/office/drawing/2014/main" id="{D0B5A354-F13E-4095-A49E-E5F5F241732F}"/>
              </a:ext>
            </a:extLst>
          </p:cNvPr>
          <p:cNvSpPr>
            <a:spLocks noGrp="1"/>
          </p:cNvSpPr>
          <p:nvPr>
            <p:ph type="sldNum" sz="quarter" idx="12"/>
          </p:nvPr>
        </p:nvSpPr>
        <p:spPr/>
        <p:txBody>
          <a:bodyPr/>
          <a:lstStyle/>
          <a:p>
            <a:fld id="{D57F1E4F-1CFF-5643-939E-217C01CDF565}" type="slidenum">
              <a:rPr lang="en-US" dirty="0"/>
              <a:pPr/>
              <a:t>20</a:t>
            </a:fld>
            <a:endParaRPr lang="en-US"/>
          </a:p>
        </p:txBody>
      </p:sp>
      <p:sp>
        <p:nvSpPr>
          <p:cNvPr id="4" name="Footer Placeholder 3">
            <a:extLst>
              <a:ext uri="{FF2B5EF4-FFF2-40B4-BE49-F238E27FC236}">
                <a16:creationId xmlns:a16="http://schemas.microsoft.com/office/drawing/2014/main" id="{A6CBB3C3-DAED-4D0A-A3CF-8AC7E7956F93}"/>
              </a:ext>
            </a:extLst>
          </p:cNvPr>
          <p:cNvSpPr>
            <a:spLocks noGrp="1"/>
          </p:cNvSpPr>
          <p:nvPr>
            <p:ph type="ftr" sz="quarter" idx="11"/>
          </p:nvPr>
        </p:nvSpPr>
        <p:spPr>
          <a:xfrm>
            <a:off x="320233" y="6494606"/>
            <a:ext cx="6917210" cy="365125"/>
          </a:xfrm>
        </p:spPr>
        <p:txBody>
          <a:bodyPr/>
          <a:lstStyle/>
          <a:p>
            <a:r>
              <a:rPr lang="en-US"/>
              <a:t>Subhankar Das/9609142622</a:t>
            </a:r>
          </a:p>
        </p:txBody>
      </p:sp>
    </p:spTree>
    <p:extLst>
      <p:ext uri="{BB962C8B-B14F-4D97-AF65-F5344CB8AC3E}">
        <p14:creationId xmlns:p14="http://schemas.microsoft.com/office/powerpoint/2010/main" val="1635539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C667C9F-31BA-4D25-8B6B-228795467827}"/>
              </a:ext>
            </a:extLst>
          </p:cNvPr>
          <p:cNvPicPr>
            <a:picLocks noChangeAspect="1"/>
          </p:cNvPicPr>
          <p:nvPr/>
        </p:nvPicPr>
        <p:blipFill>
          <a:blip r:embed="rId2"/>
          <a:stretch>
            <a:fillRect/>
          </a:stretch>
        </p:blipFill>
        <p:spPr>
          <a:xfrm>
            <a:off x="486427" y="950696"/>
            <a:ext cx="10874679" cy="5426332"/>
          </a:xfrm>
          <a:prstGeom prst="rect">
            <a:avLst/>
          </a:prstGeom>
        </p:spPr>
      </p:pic>
      <p:sp>
        <p:nvSpPr>
          <p:cNvPr id="4" name="Slide Number Placeholder 3">
            <a:extLst>
              <a:ext uri="{FF2B5EF4-FFF2-40B4-BE49-F238E27FC236}">
                <a16:creationId xmlns:a16="http://schemas.microsoft.com/office/drawing/2014/main" id="{98E1B2E9-835E-413E-918F-D337EF05088D}"/>
              </a:ext>
            </a:extLst>
          </p:cNvPr>
          <p:cNvSpPr>
            <a:spLocks noGrp="1"/>
          </p:cNvSpPr>
          <p:nvPr>
            <p:ph type="sldNum" sz="quarter" idx="12"/>
          </p:nvPr>
        </p:nvSpPr>
        <p:spPr/>
        <p:txBody>
          <a:bodyPr/>
          <a:lstStyle/>
          <a:p>
            <a:fld id="{D57F1E4F-1CFF-5643-939E-217C01CDF565}" type="slidenum">
              <a:rPr lang="en-US" dirty="0"/>
              <a:pPr/>
              <a:t>21</a:t>
            </a:fld>
            <a:endParaRPr lang="en-US"/>
          </a:p>
        </p:txBody>
      </p:sp>
      <p:sp>
        <p:nvSpPr>
          <p:cNvPr id="3" name="Footer Placeholder 2">
            <a:extLst>
              <a:ext uri="{FF2B5EF4-FFF2-40B4-BE49-F238E27FC236}">
                <a16:creationId xmlns:a16="http://schemas.microsoft.com/office/drawing/2014/main" id="{3C6DF380-4879-4A56-BA33-A8F00CE37DED}"/>
              </a:ext>
            </a:extLst>
          </p:cNvPr>
          <p:cNvSpPr>
            <a:spLocks noGrp="1"/>
          </p:cNvSpPr>
          <p:nvPr>
            <p:ph type="ftr" sz="quarter" idx="11"/>
          </p:nvPr>
        </p:nvSpPr>
        <p:spPr>
          <a:xfrm>
            <a:off x="487247" y="6494606"/>
            <a:ext cx="6917210" cy="365125"/>
          </a:xfrm>
        </p:spPr>
        <p:txBody>
          <a:bodyPr/>
          <a:lstStyle/>
          <a:p>
            <a:r>
              <a:rPr lang="en-US"/>
              <a:t>Subhankar Das/9609142622</a:t>
            </a:r>
          </a:p>
        </p:txBody>
      </p:sp>
    </p:spTree>
    <p:extLst>
      <p:ext uri="{BB962C8B-B14F-4D97-AF65-F5344CB8AC3E}">
        <p14:creationId xmlns:p14="http://schemas.microsoft.com/office/powerpoint/2010/main" val="295062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37DAF-24F3-4116-A761-4C4D230B9E9E}"/>
              </a:ext>
            </a:extLst>
          </p:cNvPr>
          <p:cNvSpPr txBox="1"/>
          <p:nvPr/>
        </p:nvSpPr>
        <p:spPr>
          <a:xfrm>
            <a:off x="396684" y="634844"/>
            <a:ext cx="7907165"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ea typeface="+mn-lt"/>
                <a:cs typeface="+mn-lt"/>
              </a:rPr>
              <a:t>Double Spending:</a:t>
            </a:r>
            <a:endParaRPr lang="en-US" sz="4000" b="1" dirty="0">
              <a:solidFill>
                <a:schemeClr val="accent3"/>
              </a:solidFill>
            </a:endParaRPr>
          </a:p>
          <a:p>
            <a:r>
              <a:rPr lang="en-US" dirty="0">
                <a:ea typeface="+mn-lt"/>
                <a:cs typeface="+mn-lt"/>
              </a:rPr>
              <a:t>Consider a situation shown in image(Figure 01)</a:t>
            </a:r>
            <a:endParaRPr lang="en-US" dirty="0"/>
          </a:p>
          <a:p>
            <a:r>
              <a:rPr lang="en-US" dirty="0">
                <a:ea typeface="+mn-lt"/>
                <a:cs typeface="+mn-lt"/>
              </a:rPr>
              <a:t>As clearly seen here, Bob is tendering a $10 bill to Lisa in exchange of a book. Once the Lisa receives this physical $10 bill, there is no way for Bob to re-use this money for some other transaction, as the physical currency is now in Lisa’s possession.</a:t>
            </a:r>
            <a:endParaRPr lang="en-US" dirty="0"/>
          </a:p>
          <a:p>
            <a:endParaRPr lang="en-US">
              <a:ea typeface="+mn-lt"/>
              <a:cs typeface="+mn-lt"/>
            </a:endParaRPr>
          </a:p>
          <a:p>
            <a:r>
              <a:rPr lang="en-US" dirty="0">
                <a:ea typeface="+mn-lt"/>
                <a:cs typeface="+mn-lt"/>
              </a:rPr>
              <a:t>Now, consider a situation where the money is paid in Digital form. This is illustrated in image(Figure 02)</a:t>
            </a:r>
            <a:endParaRPr lang="en-US" dirty="0"/>
          </a:p>
          <a:p>
            <a:r>
              <a:rPr lang="en-US" dirty="0">
                <a:ea typeface="+mn-lt"/>
                <a:cs typeface="+mn-lt"/>
              </a:rPr>
              <a:t>As the format for money exchange is in the digital format, it is essentially a binary physical file stored somewhere on Bob’s device. After Bob gives this file (digital money) to Lisa, he can also a give a copy of the file to Alice. Both now think that they have received the money without having any means of authenticating the digital coin and would thus deliver their respective goods to Bob. </a:t>
            </a:r>
            <a:r>
              <a:rPr lang="en-US" dirty="0">
                <a:highlight>
                  <a:srgbClr val="FFFF00"/>
                </a:highlight>
                <a:ea typeface="+mn-lt"/>
                <a:cs typeface="+mn-lt"/>
              </a:rPr>
              <a:t>This is called double-spending</a:t>
            </a:r>
            <a:r>
              <a:rPr lang="en-US" dirty="0">
                <a:ea typeface="+mn-lt"/>
                <a:cs typeface="+mn-lt"/>
              </a:rPr>
              <a:t> where the sender spends the same money at more than one place for obtaining services or goods from multiple vendors.</a:t>
            </a:r>
            <a:endParaRPr lang="en-US" dirty="0"/>
          </a:p>
        </p:txBody>
      </p:sp>
      <p:pic>
        <p:nvPicPr>
          <p:cNvPr id="3" name="Picture 3" descr="Diagram&#10;&#10;Description automatically generated">
            <a:extLst>
              <a:ext uri="{FF2B5EF4-FFF2-40B4-BE49-F238E27FC236}">
                <a16:creationId xmlns:a16="http://schemas.microsoft.com/office/drawing/2014/main" id="{4E22F801-09DB-427D-AC86-A4D929C6B3D2}"/>
              </a:ext>
            </a:extLst>
          </p:cNvPr>
          <p:cNvPicPr>
            <a:picLocks noChangeAspect="1"/>
          </p:cNvPicPr>
          <p:nvPr/>
        </p:nvPicPr>
        <p:blipFill>
          <a:blip r:embed="rId2"/>
          <a:stretch>
            <a:fillRect/>
          </a:stretch>
        </p:blipFill>
        <p:spPr>
          <a:xfrm>
            <a:off x="8448558" y="1037307"/>
            <a:ext cx="2989463" cy="1874517"/>
          </a:xfrm>
          <a:prstGeom prst="rect">
            <a:avLst/>
          </a:prstGeom>
        </p:spPr>
      </p:pic>
      <p:pic>
        <p:nvPicPr>
          <p:cNvPr id="4" name="Picture 4" descr="Diagram&#10;&#10;Description automatically generated">
            <a:extLst>
              <a:ext uri="{FF2B5EF4-FFF2-40B4-BE49-F238E27FC236}">
                <a16:creationId xmlns:a16="http://schemas.microsoft.com/office/drawing/2014/main" id="{7A91AFE1-EC30-40DE-8E93-31B57E1DCEA3}"/>
              </a:ext>
            </a:extLst>
          </p:cNvPr>
          <p:cNvPicPr>
            <a:picLocks noChangeAspect="1"/>
          </p:cNvPicPr>
          <p:nvPr/>
        </p:nvPicPr>
        <p:blipFill>
          <a:blip r:embed="rId3"/>
          <a:stretch>
            <a:fillRect/>
          </a:stretch>
        </p:blipFill>
        <p:spPr>
          <a:xfrm>
            <a:off x="8533851" y="3698307"/>
            <a:ext cx="2823548" cy="2100779"/>
          </a:xfrm>
          <a:prstGeom prst="rect">
            <a:avLst/>
          </a:prstGeom>
        </p:spPr>
      </p:pic>
      <p:sp>
        <p:nvSpPr>
          <p:cNvPr id="5" name="TextBox 4">
            <a:extLst>
              <a:ext uri="{FF2B5EF4-FFF2-40B4-BE49-F238E27FC236}">
                <a16:creationId xmlns:a16="http://schemas.microsoft.com/office/drawing/2014/main" id="{360192C4-C7F1-402A-8BA2-6B80C1A09489}"/>
              </a:ext>
            </a:extLst>
          </p:cNvPr>
          <p:cNvSpPr txBox="1"/>
          <p:nvPr/>
        </p:nvSpPr>
        <p:spPr>
          <a:xfrm>
            <a:off x="9348591" y="273067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01</a:t>
            </a:r>
          </a:p>
        </p:txBody>
      </p:sp>
      <p:sp>
        <p:nvSpPr>
          <p:cNvPr id="6" name="TextBox 5">
            <a:extLst>
              <a:ext uri="{FF2B5EF4-FFF2-40B4-BE49-F238E27FC236}">
                <a16:creationId xmlns:a16="http://schemas.microsoft.com/office/drawing/2014/main" id="{62766E6B-3DB2-41AA-A9BF-307E5755EAC8}"/>
              </a:ext>
            </a:extLst>
          </p:cNvPr>
          <p:cNvSpPr txBox="1"/>
          <p:nvPr/>
        </p:nvSpPr>
        <p:spPr>
          <a:xfrm>
            <a:off x="9397522" y="580672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02</a:t>
            </a:r>
          </a:p>
        </p:txBody>
      </p:sp>
      <p:sp>
        <p:nvSpPr>
          <p:cNvPr id="8" name="Slide Number Placeholder 7">
            <a:extLst>
              <a:ext uri="{FF2B5EF4-FFF2-40B4-BE49-F238E27FC236}">
                <a16:creationId xmlns:a16="http://schemas.microsoft.com/office/drawing/2014/main" id="{DBB3444F-8BF9-4C9F-B1F3-4B24EAF05761}"/>
              </a:ext>
            </a:extLst>
          </p:cNvPr>
          <p:cNvSpPr>
            <a:spLocks noGrp="1"/>
          </p:cNvSpPr>
          <p:nvPr>
            <p:ph type="sldNum" sz="quarter" idx="12"/>
          </p:nvPr>
        </p:nvSpPr>
        <p:spPr/>
        <p:txBody>
          <a:bodyPr/>
          <a:lstStyle/>
          <a:p>
            <a:fld id="{D57F1E4F-1CFF-5643-939E-217C01CDF565}" type="slidenum">
              <a:rPr lang="en-US" dirty="0"/>
              <a:pPr/>
              <a:t>3</a:t>
            </a:fld>
            <a:endParaRPr lang="en-US"/>
          </a:p>
        </p:txBody>
      </p:sp>
      <p:sp>
        <p:nvSpPr>
          <p:cNvPr id="7" name="Footer Placeholder 6">
            <a:extLst>
              <a:ext uri="{FF2B5EF4-FFF2-40B4-BE49-F238E27FC236}">
                <a16:creationId xmlns:a16="http://schemas.microsoft.com/office/drawing/2014/main" id="{5CA7F1C5-7897-4B2B-B4BA-681229B56153}"/>
              </a:ext>
            </a:extLst>
          </p:cNvPr>
          <p:cNvSpPr>
            <a:spLocks noGrp="1"/>
          </p:cNvSpPr>
          <p:nvPr>
            <p:ph type="ftr" sz="quarter" idx="11"/>
          </p:nvPr>
        </p:nvSpPr>
        <p:spPr>
          <a:xfrm>
            <a:off x="393302" y="6494606"/>
            <a:ext cx="6917210" cy="365125"/>
          </a:xfrm>
        </p:spPr>
        <p:txBody>
          <a:bodyPr/>
          <a:lstStyle/>
          <a:p>
            <a:r>
              <a:rPr lang="en-US"/>
              <a:t>Subhankar Das/9609142622</a:t>
            </a:r>
          </a:p>
        </p:txBody>
      </p:sp>
    </p:spTree>
    <p:extLst>
      <p:ext uri="{BB962C8B-B14F-4D97-AF65-F5344CB8AC3E}">
        <p14:creationId xmlns:p14="http://schemas.microsoft.com/office/powerpoint/2010/main" val="2594351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A32484-BBB2-401E-AA52-E8770E5EAC71}"/>
              </a:ext>
            </a:extLst>
          </p:cNvPr>
          <p:cNvSpPr txBox="1"/>
          <p:nvPr/>
        </p:nvSpPr>
        <p:spPr>
          <a:xfrm>
            <a:off x="349080" y="639981"/>
            <a:ext cx="8185291"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Continued......</a:t>
            </a:r>
            <a:endParaRPr lang="en-US" dirty="0">
              <a:solidFill>
                <a:schemeClr val="accent3"/>
              </a:solidFill>
            </a:endParaRPr>
          </a:p>
          <a:p>
            <a:r>
              <a:rPr lang="en-US" dirty="0"/>
              <a:t>To solve this problem of double-spending, one would employ a </a:t>
            </a:r>
            <a:r>
              <a:rPr lang="en-US" dirty="0">
                <a:highlight>
                  <a:srgbClr val="FFFF00"/>
                </a:highlight>
              </a:rPr>
              <a:t>centralized authority</a:t>
            </a:r>
            <a:r>
              <a:rPr lang="en-US" dirty="0"/>
              <a:t> to monitor all the transactions. This is illustrated in image(Figure 03)</a:t>
            </a:r>
          </a:p>
          <a:p>
            <a:r>
              <a:rPr lang="en-US" dirty="0">
                <a:ea typeface="+mn-lt"/>
                <a:cs typeface="+mn-lt"/>
              </a:rPr>
              <a:t>The centralized authority, which in common terms is your bank, </a:t>
            </a:r>
            <a:r>
              <a:rPr lang="en-US" u="sng" dirty="0">
                <a:ea typeface="+mn-lt"/>
                <a:cs typeface="+mn-lt"/>
              </a:rPr>
              <a:t>maintains a ledger book recording all the transactions</a:t>
            </a:r>
            <a:r>
              <a:rPr lang="en-US" dirty="0">
                <a:ea typeface="+mn-lt"/>
                <a:cs typeface="+mn-lt"/>
              </a:rPr>
              <a:t>. Now, Bob has to send his digital money to the bank who would make an entry into its ledger debiting Bob’s account. After ensuring that Bob has sufficient balance to pay for the digital money which he wants to send, would send the money to Lisa crediting her account in its ledger.</a:t>
            </a:r>
          </a:p>
        </p:txBody>
      </p:sp>
      <p:pic>
        <p:nvPicPr>
          <p:cNvPr id="3" name="Picture 3" descr="Diagram&#10;&#10;Description automatically generated">
            <a:extLst>
              <a:ext uri="{FF2B5EF4-FFF2-40B4-BE49-F238E27FC236}">
                <a16:creationId xmlns:a16="http://schemas.microsoft.com/office/drawing/2014/main" id="{FFB3B697-FB43-40D7-B459-54947DAE26B2}"/>
              </a:ext>
            </a:extLst>
          </p:cNvPr>
          <p:cNvPicPr>
            <a:picLocks noChangeAspect="1"/>
          </p:cNvPicPr>
          <p:nvPr/>
        </p:nvPicPr>
        <p:blipFill>
          <a:blip r:embed="rId2"/>
          <a:stretch>
            <a:fillRect/>
          </a:stretch>
        </p:blipFill>
        <p:spPr>
          <a:xfrm>
            <a:off x="8433862" y="1349304"/>
            <a:ext cx="3338186" cy="1687973"/>
          </a:xfrm>
          <a:prstGeom prst="rect">
            <a:avLst/>
          </a:prstGeom>
        </p:spPr>
      </p:pic>
      <p:sp>
        <p:nvSpPr>
          <p:cNvPr id="4" name="TextBox 3">
            <a:extLst>
              <a:ext uri="{FF2B5EF4-FFF2-40B4-BE49-F238E27FC236}">
                <a16:creationId xmlns:a16="http://schemas.microsoft.com/office/drawing/2014/main" id="{8B243FBE-32FD-4B5D-93F0-9B637D8C1F22}"/>
              </a:ext>
            </a:extLst>
          </p:cNvPr>
          <p:cNvSpPr txBox="1"/>
          <p:nvPr/>
        </p:nvSpPr>
        <p:spPr>
          <a:xfrm>
            <a:off x="350729" y="3430045"/>
            <a:ext cx="1150097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Now, it is guaranteed that Bob cannot double spend the money. If every digital transaction is routed through a centralized authority like this, the problem of double-spending would be solved. This also provides another benefit in validating the authenticity of each coin (digital money) that it receives in the transaction. So the fake money (duplicate money as in the case of Bob paying to Alice using a copy) would be easily detected and prevented from the circulation.</a:t>
            </a:r>
          </a:p>
          <a:p>
            <a:r>
              <a:rPr lang="en-US" u="sng" dirty="0">
                <a:ea typeface="+mn-lt"/>
                <a:cs typeface="+mn-lt"/>
              </a:rPr>
              <a:t>The introduction of centralized authority though it solves the double-spending problem, introduces another major issue - the cost of creating and maintaining the centralized authority itself.</a:t>
            </a:r>
          </a:p>
          <a:p>
            <a:r>
              <a:rPr lang="en-US" dirty="0">
                <a:ea typeface="+mn-lt"/>
                <a:cs typeface="+mn-lt"/>
              </a:rPr>
              <a:t>As the banks need money for their operations, they start </a:t>
            </a:r>
            <a:r>
              <a:rPr lang="en-US" dirty="0">
                <a:highlight>
                  <a:srgbClr val="FFFF00"/>
                </a:highlight>
                <a:ea typeface="+mn-lt"/>
                <a:cs typeface="+mn-lt"/>
              </a:rPr>
              <a:t>cutting commissions on each currency transaction</a:t>
            </a:r>
            <a:r>
              <a:rPr lang="en-US" dirty="0">
                <a:ea typeface="+mn-lt"/>
                <a:cs typeface="+mn-lt"/>
              </a:rPr>
              <a:t> they do for their clients. This sometimes can become very expensive, especially in overseas transfer of money where multiple agents (banks) may be involved in the entire deal.</a:t>
            </a:r>
          </a:p>
          <a:p>
            <a:r>
              <a:rPr lang="en-US" dirty="0">
                <a:ea typeface="+mn-lt"/>
                <a:cs typeface="+mn-lt"/>
              </a:rPr>
              <a:t>All the above issues are solved by the introduction of </a:t>
            </a:r>
            <a:r>
              <a:rPr lang="en-US" dirty="0">
                <a:highlight>
                  <a:srgbClr val="FFFF00"/>
                </a:highlight>
                <a:ea typeface="+mn-lt"/>
                <a:cs typeface="+mn-lt"/>
              </a:rPr>
              <a:t>digital currency, called Bitcoin</a:t>
            </a:r>
            <a:r>
              <a:rPr lang="en-US" dirty="0">
                <a:ea typeface="+mn-lt"/>
                <a:cs typeface="+mn-lt"/>
              </a:rPr>
              <a:t>. I will now give you a brief background on what Bitcoin is before delving into its design and architecture.</a:t>
            </a:r>
            <a:endParaRPr lang="en-US">
              <a:ea typeface="+mn-lt"/>
              <a:cs typeface="+mn-lt"/>
            </a:endParaRPr>
          </a:p>
        </p:txBody>
      </p:sp>
      <p:sp>
        <p:nvSpPr>
          <p:cNvPr id="5" name="TextBox 4">
            <a:extLst>
              <a:ext uri="{FF2B5EF4-FFF2-40B4-BE49-F238E27FC236}">
                <a16:creationId xmlns:a16="http://schemas.microsoft.com/office/drawing/2014/main" id="{0D164777-7C0F-4FBC-8750-19B00E0AFC04}"/>
              </a:ext>
            </a:extLst>
          </p:cNvPr>
          <p:cNvSpPr txBox="1"/>
          <p:nvPr/>
        </p:nvSpPr>
        <p:spPr>
          <a:xfrm>
            <a:off x="9617242" y="2658979"/>
            <a:ext cx="1199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03</a:t>
            </a:r>
          </a:p>
        </p:txBody>
      </p:sp>
      <p:sp>
        <p:nvSpPr>
          <p:cNvPr id="7" name="Slide Number Placeholder 6">
            <a:extLst>
              <a:ext uri="{FF2B5EF4-FFF2-40B4-BE49-F238E27FC236}">
                <a16:creationId xmlns:a16="http://schemas.microsoft.com/office/drawing/2014/main" id="{0E0826B1-53DB-41FE-A1D2-91AD78BC0296}"/>
              </a:ext>
            </a:extLst>
          </p:cNvPr>
          <p:cNvSpPr>
            <a:spLocks noGrp="1"/>
          </p:cNvSpPr>
          <p:nvPr>
            <p:ph type="sldNum" sz="quarter" idx="12"/>
          </p:nvPr>
        </p:nvSpPr>
        <p:spPr/>
        <p:txBody>
          <a:bodyPr/>
          <a:lstStyle/>
          <a:p>
            <a:fld id="{D57F1E4F-1CFF-5643-939E-217C01CDF565}" type="slidenum">
              <a:rPr lang="en-US" dirty="0"/>
              <a:pPr/>
              <a:t>4</a:t>
            </a:fld>
            <a:endParaRPr lang="en-US"/>
          </a:p>
        </p:txBody>
      </p:sp>
      <p:sp>
        <p:nvSpPr>
          <p:cNvPr id="6" name="Footer Placeholder 5">
            <a:extLst>
              <a:ext uri="{FF2B5EF4-FFF2-40B4-BE49-F238E27FC236}">
                <a16:creationId xmlns:a16="http://schemas.microsoft.com/office/drawing/2014/main" id="{FDF802C9-42A6-43AC-A871-6501F36685D2}"/>
              </a:ext>
            </a:extLst>
          </p:cNvPr>
          <p:cNvSpPr>
            <a:spLocks noGrp="1"/>
          </p:cNvSpPr>
          <p:nvPr>
            <p:ph type="ftr" sz="quarter" idx="11"/>
          </p:nvPr>
        </p:nvSpPr>
        <p:spPr>
          <a:xfrm>
            <a:off x="351548" y="6494606"/>
            <a:ext cx="6917210" cy="365125"/>
          </a:xfrm>
        </p:spPr>
        <p:txBody>
          <a:bodyPr/>
          <a:lstStyle/>
          <a:p>
            <a:r>
              <a:rPr lang="en-US"/>
              <a:t>Subhankar Das/9609142622</a:t>
            </a:r>
          </a:p>
        </p:txBody>
      </p:sp>
    </p:spTree>
    <p:extLst>
      <p:ext uri="{BB962C8B-B14F-4D97-AF65-F5344CB8AC3E}">
        <p14:creationId xmlns:p14="http://schemas.microsoft.com/office/powerpoint/2010/main" val="293521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A0A8C-0D14-4D14-BBEC-F63CF1E5312F}"/>
              </a:ext>
            </a:extLst>
          </p:cNvPr>
          <p:cNvSpPr txBox="1"/>
          <p:nvPr/>
        </p:nvSpPr>
        <p:spPr>
          <a:xfrm>
            <a:off x="353201" y="563479"/>
            <a:ext cx="7795364"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Brief History:</a:t>
            </a:r>
          </a:p>
          <a:p>
            <a:r>
              <a:rPr lang="en-US" dirty="0"/>
              <a:t>The Bitcoin was introduced in this world by </a:t>
            </a:r>
            <a:r>
              <a:rPr lang="en-US" dirty="0">
                <a:highlight>
                  <a:srgbClr val="FFFF00"/>
                </a:highlight>
              </a:rPr>
              <a:t>Satoshi Nakamoto</a:t>
            </a:r>
            <a:r>
              <a:rPr lang="en-US" dirty="0"/>
              <a:t> through a research-style white paper entitled Bitcoin: </a:t>
            </a:r>
            <a:r>
              <a:rPr lang="en-US" u="sng" dirty="0"/>
              <a:t>A Peer-to-Peer Electronic Cash System</a:t>
            </a:r>
            <a:r>
              <a:rPr lang="en-US" dirty="0"/>
              <a:t> in the year 2008.</a:t>
            </a:r>
          </a:p>
          <a:p>
            <a:r>
              <a:rPr lang="en-US" dirty="0"/>
              <a:t>The Bitcoin not only solved the double-spending problem, but also offered many more advantages, One such advantage worth mentioning here is the anonymity in the transactions. Satoshi who created the system and did transact few coins on this system is totally anonymous to the entire world.</a:t>
            </a:r>
          </a:p>
          <a:p>
            <a:r>
              <a:rPr lang="en-US" dirty="0"/>
              <a:t>Just imagine, in this world of social media, when the privacy of each individual is at stake, the world is not able to trace out so far who is Satoshi? In fact, we do not know whether Satoshi is an individual or a group of people. Googling it out also revealed the fact that the bitcoins Satoshi Nakamoto holds is worth about </a:t>
            </a:r>
            <a:r>
              <a:rPr lang="en-US" dirty="0">
                <a:highlight>
                  <a:srgbClr val="FFFF00"/>
                </a:highlight>
              </a:rPr>
              <a:t>$19.4 billion</a:t>
            </a:r>
            <a:r>
              <a:rPr lang="en-US" dirty="0"/>
              <a:t> - that money now </a:t>
            </a:r>
            <a:r>
              <a:rPr lang="en-US" dirty="0">
                <a:highlight>
                  <a:srgbClr val="FFFF00"/>
                </a:highlight>
              </a:rPr>
              <a:t>remains unclaimed</a:t>
            </a:r>
            <a:r>
              <a:rPr lang="en-US" dirty="0"/>
              <a:t> in the Bitcoin system. </a:t>
            </a:r>
            <a:r>
              <a:rPr lang="en-US" dirty="0">
                <a:ea typeface="+mn-lt"/>
                <a:cs typeface="+mn-lt"/>
              </a:rPr>
              <a:t>Satoshi Nakamoto had become the 15th wealthiest person in the world with an estimated net worth of </a:t>
            </a:r>
            <a:r>
              <a:rPr lang="en-US" b="1" dirty="0">
                <a:highlight>
                  <a:srgbClr val="FFFF00"/>
                </a:highlight>
                <a:ea typeface="+mn-lt"/>
                <a:cs typeface="+mn-lt"/>
              </a:rPr>
              <a:t>around $73 billion</a:t>
            </a:r>
            <a:r>
              <a:rPr lang="en-US" dirty="0">
                <a:ea typeface="+mn-lt"/>
                <a:cs typeface="+mn-lt"/>
              </a:rPr>
              <a:t>, considering crypto holdings in the region of </a:t>
            </a:r>
            <a:r>
              <a:rPr lang="en-US" dirty="0">
                <a:highlight>
                  <a:srgbClr val="FFFF00"/>
                </a:highlight>
                <a:ea typeface="+mn-lt"/>
                <a:cs typeface="+mn-lt"/>
              </a:rPr>
              <a:t>750,000 to 1.1 million BTC</a:t>
            </a:r>
            <a:r>
              <a:rPr lang="en-US" dirty="0">
                <a:ea typeface="+mn-lt"/>
                <a:cs typeface="+mn-lt"/>
              </a:rPr>
              <a:t>, according to a November 15, 2021 article by the Independent.</a:t>
            </a:r>
            <a:r>
              <a:rPr lang="en-US" dirty="0"/>
              <a:t> So what is Bitcoin - let us have a look!!!!!!!!!!!!!!!!</a:t>
            </a:r>
          </a:p>
        </p:txBody>
      </p:sp>
      <p:pic>
        <p:nvPicPr>
          <p:cNvPr id="3" name="Picture 3">
            <a:extLst>
              <a:ext uri="{FF2B5EF4-FFF2-40B4-BE49-F238E27FC236}">
                <a16:creationId xmlns:a16="http://schemas.microsoft.com/office/drawing/2014/main" id="{26A7384C-495A-4E84-8E45-D657014667F1}"/>
              </a:ext>
            </a:extLst>
          </p:cNvPr>
          <p:cNvPicPr>
            <a:picLocks noChangeAspect="1"/>
          </p:cNvPicPr>
          <p:nvPr/>
        </p:nvPicPr>
        <p:blipFill>
          <a:blip r:embed="rId2"/>
          <a:stretch>
            <a:fillRect/>
          </a:stretch>
        </p:blipFill>
        <p:spPr>
          <a:xfrm>
            <a:off x="8407904" y="1223508"/>
            <a:ext cx="3384884" cy="210575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4">
            <a:extLst>
              <a:ext uri="{FF2B5EF4-FFF2-40B4-BE49-F238E27FC236}">
                <a16:creationId xmlns:a16="http://schemas.microsoft.com/office/drawing/2014/main" id="{D4E174FF-3CD1-41A3-923E-4A4BB7BA5B93}"/>
              </a:ext>
            </a:extLst>
          </p:cNvPr>
          <p:cNvPicPr>
            <a:picLocks noChangeAspect="1"/>
          </p:cNvPicPr>
          <p:nvPr/>
        </p:nvPicPr>
        <p:blipFill>
          <a:blip r:embed="rId3"/>
          <a:stretch>
            <a:fillRect/>
          </a:stretch>
        </p:blipFill>
        <p:spPr>
          <a:xfrm>
            <a:off x="8398977" y="3815239"/>
            <a:ext cx="3400815" cy="23433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Slide Number Placeholder 5">
            <a:extLst>
              <a:ext uri="{FF2B5EF4-FFF2-40B4-BE49-F238E27FC236}">
                <a16:creationId xmlns:a16="http://schemas.microsoft.com/office/drawing/2014/main" id="{8FB73D5B-5546-4376-830A-3B1BF7F4026B}"/>
              </a:ext>
            </a:extLst>
          </p:cNvPr>
          <p:cNvSpPr>
            <a:spLocks noGrp="1"/>
          </p:cNvSpPr>
          <p:nvPr>
            <p:ph type="sldNum" sz="quarter" idx="12"/>
          </p:nvPr>
        </p:nvSpPr>
        <p:spPr/>
        <p:txBody>
          <a:bodyPr/>
          <a:lstStyle/>
          <a:p>
            <a:fld id="{D57F1E4F-1CFF-5643-939E-217C01CDF565}" type="slidenum">
              <a:rPr lang="en-US" dirty="0"/>
              <a:pPr/>
              <a:t>5</a:t>
            </a:fld>
            <a:endParaRPr lang="en-US"/>
          </a:p>
        </p:txBody>
      </p:sp>
      <p:sp>
        <p:nvSpPr>
          <p:cNvPr id="5" name="Footer Placeholder 4">
            <a:extLst>
              <a:ext uri="{FF2B5EF4-FFF2-40B4-BE49-F238E27FC236}">
                <a16:creationId xmlns:a16="http://schemas.microsoft.com/office/drawing/2014/main" id="{80E324DA-67FB-40A2-8633-C9AD842BC1A5}"/>
              </a:ext>
            </a:extLst>
          </p:cNvPr>
          <p:cNvSpPr>
            <a:spLocks noGrp="1"/>
          </p:cNvSpPr>
          <p:nvPr>
            <p:ph type="ftr" sz="quarter" idx="11"/>
          </p:nvPr>
        </p:nvSpPr>
        <p:spPr>
          <a:xfrm>
            <a:off x="351548" y="6494606"/>
            <a:ext cx="6917210" cy="365125"/>
          </a:xfrm>
        </p:spPr>
        <p:txBody>
          <a:bodyPr/>
          <a:lstStyle/>
          <a:p>
            <a:r>
              <a:rPr lang="en-US"/>
              <a:t>Subhankar Das/9609142622</a:t>
            </a:r>
          </a:p>
        </p:txBody>
      </p:sp>
    </p:spTree>
    <p:extLst>
      <p:ext uri="{BB962C8B-B14F-4D97-AF65-F5344CB8AC3E}">
        <p14:creationId xmlns:p14="http://schemas.microsoft.com/office/powerpoint/2010/main" val="1444858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96F0EA-A6C1-4FB4-94A9-3688E8E5C2D5}"/>
              </a:ext>
            </a:extLst>
          </p:cNvPr>
          <p:cNvSpPr txBox="1"/>
          <p:nvPr/>
        </p:nvSpPr>
        <p:spPr>
          <a:xfrm>
            <a:off x="383005" y="623637"/>
            <a:ext cx="7356678"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What is Bitcoin?</a:t>
            </a:r>
          </a:p>
          <a:p>
            <a:r>
              <a:rPr lang="en-US" dirty="0">
                <a:highlight>
                  <a:srgbClr val="FFFF00"/>
                </a:highlight>
                <a:ea typeface="+mn-lt"/>
                <a:cs typeface="+mn-lt"/>
              </a:rPr>
              <a:t>Bitcoin is a decentralized digital currency, without a central bank or single administrator, that can be sent from user to user on the peer-to-peer bitcoin network without the need for intermediaries.</a:t>
            </a:r>
            <a:r>
              <a:rPr lang="en-US" dirty="0">
                <a:highlight>
                  <a:srgbClr val="FFFF00"/>
                </a:highlight>
              </a:rPr>
              <a:t> </a:t>
            </a:r>
          </a:p>
          <a:p>
            <a:r>
              <a:rPr lang="en-US" dirty="0"/>
              <a:t>As you saw earlier, the bank maintains a ledger recording each transaction. This ledger is privately held and maintained by the bank. Satoshi proposed that let this ledger be public and maintained by the community.</a:t>
            </a:r>
            <a:endParaRPr lang="en-US"/>
          </a:p>
          <a:p>
            <a:endParaRPr lang="en-US"/>
          </a:p>
          <a:p>
            <a:r>
              <a:rPr lang="en-US" dirty="0"/>
              <a:t>The moment you make such a ledger public, several considerations would come to your mind. This ledger has to be tamper-proof so that nobody can modify its entries. As each entry in the ledger is publicly visible, we will have to figure out how to maintain the anonymity - obviously you would not like everybody in the world to know that I paid you one million dollars.</a:t>
            </a:r>
          </a:p>
          <a:p>
            <a:endParaRPr lang="en-US"/>
          </a:p>
          <a:p>
            <a:r>
              <a:rPr lang="en-US" dirty="0"/>
              <a:t>Also, as there is only one single ledger keeping track of each and every transaction in the world, the size of ledger would be another great concern. Providing a solution to these intricacies was not trivial and that’s what I am attempting it here to make you understand underlying architecture of Bitcoin in simple words.</a:t>
            </a:r>
          </a:p>
        </p:txBody>
      </p:sp>
      <p:pic>
        <p:nvPicPr>
          <p:cNvPr id="3" name="Picture 3" descr="Chart&#10;&#10;Description automatically generated">
            <a:extLst>
              <a:ext uri="{FF2B5EF4-FFF2-40B4-BE49-F238E27FC236}">
                <a16:creationId xmlns:a16="http://schemas.microsoft.com/office/drawing/2014/main" id="{BE3FA5C6-0DF9-401B-98FB-938089704229}"/>
              </a:ext>
            </a:extLst>
          </p:cNvPr>
          <p:cNvPicPr>
            <a:picLocks noChangeAspect="1"/>
          </p:cNvPicPr>
          <p:nvPr/>
        </p:nvPicPr>
        <p:blipFill>
          <a:blip r:embed="rId2"/>
          <a:stretch>
            <a:fillRect/>
          </a:stretch>
        </p:blipFill>
        <p:spPr>
          <a:xfrm>
            <a:off x="7745068" y="1203013"/>
            <a:ext cx="3943611" cy="22123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4">
            <a:extLst>
              <a:ext uri="{FF2B5EF4-FFF2-40B4-BE49-F238E27FC236}">
                <a16:creationId xmlns:a16="http://schemas.microsoft.com/office/drawing/2014/main" id="{6F1D9A9A-0806-44B5-B29D-4295B89445C4}"/>
              </a:ext>
            </a:extLst>
          </p:cNvPr>
          <p:cNvPicPr>
            <a:picLocks noChangeAspect="1"/>
          </p:cNvPicPr>
          <p:nvPr/>
        </p:nvPicPr>
        <p:blipFill>
          <a:blip r:embed="rId3"/>
          <a:stretch>
            <a:fillRect/>
          </a:stretch>
        </p:blipFill>
        <p:spPr>
          <a:xfrm>
            <a:off x="7741085" y="3968658"/>
            <a:ext cx="3954049" cy="25845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Slide Number Placeholder 5">
            <a:extLst>
              <a:ext uri="{FF2B5EF4-FFF2-40B4-BE49-F238E27FC236}">
                <a16:creationId xmlns:a16="http://schemas.microsoft.com/office/drawing/2014/main" id="{712CF58C-B002-4C46-B0A7-410D9C793A9E}"/>
              </a:ext>
            </a:extLst>
          </p:cNvPr>
          <p:cNvSpPr>
            <a:spLocks noGrp="1"/>
          </p:cNvSpPr>
          <p:nvPr>
            <p:ph type="sldNum" sz="quarter" idx="12"/>
          </p:nvPr>
        </p:nvSpPr>
        <p:spPr/>
        <p:txBody>
          <a:bodyPr/>
          <a:lstStyle/>
          <a:p>
            <a:fld id="{D57F1E4F-1CFF-5643-939E-217C01CDF565}" type="slidenum">
              <a:rPr lang="en-US" dirty="0"/>
              <a:pPr/>
              <a:t>6</a:t>
            </a:fld>
            <a:endParaRPr lang="en-US"/>
          </a:p>
        </p:txBody>
      </p:sp>
      <p:sp>
        <p:nvSpPr>
          <p:cNvPr id="5" name="Footer Placeholder 4">
            <a:extLst>
              <a:ext uri="{FF2B5EF4-FFF2-40B4-BE49-F238E27FC236}">
                <a16:creationId xmlns:a16="http://schemas.microsoft.com/office/drawing/2014/main" id="{D74E81FD-F754-4310-9C1F-20A8AC363C0C}"/>
              </a:ext>
            </a:extLst>
          </p:cNvPr>
          <p:cNvSpPr>
            <a:spLocks noGrp="1"/>
          </p:cNvSpPr>
          <p:nvPr>
            <p:ph type="ftr" sz="quarter" idx="11"/>
          </p:nvPr>
        </p:nvSpPr>
        <p:spPr>
          <a:xfrm>
            <a:off x="382863" y="6494606"/>
            <a:ext cx="6917210" cy="365125"/>
          </a:xfrm>
        </p:spPr>
        <p:txBody>
          <a:bodyPr/>
          <a:lstStyle/>
          <a:p>
            <a:r>
              <a:rPr lang="en-US"/>
              <a:t>Subhankar Das/9609142622</a:t>
            </a:r>
          </a:p>
        </p:txBody>
      </p:sp>
    </p:spTree>
    <p:extLst>
      <p:ext uri="{BB962C8B-B14F-4D97-AF65-F5344CB8AC3E}">
        <p14:creationId xmlns:p14="http://schemas.microsoft.com/office/powerpoint/2010/main" val="2071660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9AA1AD-71CE-4F63-9C60-807334B507C8}"/>
              </a:ext>
            </a:extLst>
          </p:cNvPr>
          <p:cNvSpPr txBox="1"/>
          <p:nvPr/>
        </p:nvSpPr>
        <p:spPr>
          <a:xfrm>
            <a:off x="364463" y="572681"/>
            <a:ext cx="11743946"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Public Key Cryptography:</a:t>
            </a:r>
          </a:p>
          <a:p>
            <a:r>
              <a:rPr lang="en-US" dirty="0"/>
              <a:t>Public Key Cryptography or PKI(Public Key Infrastructure) is also known as asymmetric cryptography. It uses two pairs of keys - </a:t>
            </a:r>
            <a:r>
              <a:rPr lang="en-US" dirty="0">
                <a:highlight>
                  <a:srgbClr val="FFFF00"/>
                </a:highlight>
              </a:rPr>
              <a:t>Public and Private</a:t>
            </a:r>
            <a:r>
              <a:rPr lang="en-US" dirty="0"/>
              <a:t>. A key is a some long binary number. The public key is distributed worldwide and is truly public as its name suggests. The private key is to be strictly held private and one should never lose it.</a:t>
            </a:r>
          </a:p>
          <a:p>
            <a:r>
              <a:rPr lang="en-US" dirty="0"/>
              <a:t>In case of Bitcoin, if you ever lose the private key to your Bitcoin wallet, the entire contents of your wallets would be instantly vulnerable to theft and before you know it, all your money (the contents of your wallet) would be gone with no mechanism in the system to trace out who stole it - that is the anonymity in the system that I mentioned earlier.</a:t>
            </a:r>
            <a:endParaRPr lang="en-US"/>
          </a:p>
          <a:p>
            <a:r>
              <a:rPr lang="en-US" dirty="0"/>
              <a:t>The PKI accomplices two functions - authentication and the message privacy through encryption/decryption mechanism. I will now explain both these functions −</a:t>
            </a:r>
          </a:p>
          <a:p>
            <a:r>
              <a:rPr lang="en-US" dirty="0">
                <a:ea typeface="+mn-lt"/>
                <a:cs typeface="+mn-lt"/>
              </a:rPr>
              <a:t>1. </a:t>
            </a:r>
            <a:r>
              <a:rPr lang="en-US" dirty="0">
                <a:highlight>
                  <a:srgbClr val="FFFF00"/>
                </a:highlight>
                <a:ea typeface="+mn-lt"/>
                <a:cs typeface="+mn-lt"/>
              </a:rPr>
              <a:t> Authentication</a:t>
            </a:r>
            <a:endParaRPr lang="en-US">
              <a:highlight>
                <a:srgbClr val="FFFF00"/>
              </a:highlight>
            </a:endParaRPr>
          </a:p>
          <a:p>
            <a:r>
              <a:rPr lang="en-US" dirty="0"/>
              <a:t>2. </a:t>
            </a:r>
            <a:r>
              <a:rPr lang="en-US" dirty="0">
                <a:highlight>
                  <a:srgbClr val="FFFF00"/>
                </a:highlight>
              </a:rPr>
              <a:t>Message privacy</a:t>
            </a:r>
          </a:p>
        </p:txBody>
      </p:sp>
      <p:pic>
        <p:nvPicPr>
          <p:cNvPr id="3" name="Picture 3" descr="Diagram&#10;&#10;Description automatically generated">
            <a:extLst>
              <a:ext uri="{FF2B5EF4-FFF2-40B4-BE49-F238E27FC236}">
                <a16:creationId xmlns:a16="http://schemas.microsoft.com/office/drawing/2014/main" id="{62FB961E-582E-4857-8878-6ABFF6CCE54D}"/>
              </a:ext>
            </a:extLst>
          </p:cNvPr>
          <p:cNvPicPr>
            <a:picLocks noChangeAspect="1"/>
          </p:cNvPicPr>
          <p:nvPr/>
        </p:nvPicPr>
        <p:blipFill>
          <a:blip r:embed="rId2"/>
          <a:stretch>
            <a:fillRect/>
          </a:stretch>
        </p:blipFill>
        <p:spPr>
          <a:xfrm>
            <a:off x="4353427" y="3220981"/>
            <a:ext cx="5169568" cy="3323667"/>
          </a:xfrm>
          <a:prstGeom prst="rect">
            <a:avLst/>
          </a:prstGeom>
        </p:spPr>
      </p:pic>
      <p:sp>
        <p:nvSpPr>
          <p:cNvPr id="5" name="Slide Number Placeholder 4">
            <a:extLst>
              <a:ext uri="{FF2B5EF4-FFF2-40B4-BE49-F238E27FC236}">
                <a16:creationId xmlns:a16="http://schemas.microsoft.com/office/drawing/2014/main" id="{9E5B2A4D-7FFB-4322-83D9-0D5ED207075D}"/>
              </a:ext>
            </a:extLst>
          </p:cNvPr>
          <p:cNvSpPr>
            <a:spLocks noGrp="1"/>
          </p:cNvSpPr>
          <p:nvPr>
            <p:ph type="sldNum" sz="quarter" idx="12"/>
          </p:nvPr>
        </p:nvSpPr>
        <p:spPr/>
        <p:txBody>
          <a:bodyPr/>
          <a:lstStyle/>
          <a:p>
            <a:fld id="{D57F1E4F-1CFF-5643-939E-217C01CDF565}" type="slidenum">
              <a:rPr lang="en-US" dirty="0"/>
              <a:pPr/>
              <a:t>7</a:t>
            </a:fld>
            <a:endParaRPr lang="en-US"/>
          </a:p>
        </p:txBody>
      </p:sp>
      <p:sp>
        <p:nvSpPr>
          <p:cNvPr id="4" name="Footer Placeholder 3">
            <a:extLst>
              <a:ext uri="{FF2B5EF4-FFF2-40B4-BE49-F238E27FC236}">
                <a16:creationId xmlns:a16="http://schemas.microsoft.com/office/drawing/2014/main" id="{C6BD76B7-DC88-4EC6-A0A3-3A0A4F026620}"/>
              </a:ext>
            </a:extLst>
          </p:cNvPr>
          <p:cNvSpPr>
            <a:spLocks noGrp="1"/>
          </p:cNvSpPr>
          <p:nvPr>
            <p:ph type="ftr" sz="quarter" idx="11"/>
          </p:nvPr>
        </p:nvSpPr>
        <p:spPr>
          <a:xfrm>
            <a:off x="361987" y="6494605"/>
            <a:ext cx="6917210" cy="365125"/>
          </a:xfrm>
        </p:spPr>
        <p:txBody>
          <a:bodyPr/>
          <a:lstStyle/>
          <a:p>
            <a:r>
              <a:rPr lang="en-US"/>
              <a:t>Subhankar Das/9609142622</a:t>
            </a:r>
          </a:p>
        </p:txBody>
      </p:sp>
    </p:spTree>
    <p:extLst>
      <p:ext uri="{BB962C8B-B14F-4D97-AF65-F5344CB8AC3E}">
        <p14:creationId xmlns:p14="http://schemas.microsoft.com/office/powerpoint/2010/main" val="385586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D1E010-4634-44BA-9101-A139016BCF0E}"/>
              </a:ext>
            </a:extLst>
          </p:cNvPr>
          <p:cNvSpPr txBox="1"/>
          <p:nvPr/>
        </p:nvSpPr>
        <p:spPr>
          <a:xfrm>
            <a:off x="393031" y="613610"/>
            <a:ext cx="8277726"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Authentication:</a:t>
            </a:r>
          </a:p>
          <a:p>
            <a:r>
              <a:rPr lang="en-US" dirty="0"/>
              <a:t>When the two parties exchange messages, it is important to establish a trust between the sender and the receiver. Especially, the receiver must trust the source of message. Going to our earlier scenario (depicted in Figure 01) of Bob sending some money to Lisa for purchasing of some goods from her, let us see how the PKI builds this trust between Bob and Lisa. Look at  image (Figure 04)</a:t>
            </a:r>
          </a:p>
          <a:p>
            <a:endParaRPr lang="en-US">
              <a:ea typeface="+mn-lt"/>
              <a:cs typeface="+mn-lt"/>
            </a:endParaRPr>
          </a:p>
          <a:p>
            <a:r>
              <a:rPr lang="en-US" dirty="0">
                <a:ea typeface="+mn-lt"/>
                <a:cs typeface="+mn-lt"/>
              </a:rPr>
              <a:t>In the first place, if Bob wants to send some money to Lisa, he has to create a private/public key of its own. </a:t>
            </a:r>
            <a:r>
              <a:rPr lang="en-US" dirty="0">
                <a:highlight>
                  <a:srgbClr val="FFFF00"/>
                </a:highlight>
                <a:ea typeface="+mn-lt"/>
                <a:cs typeface="+mn-lt"/>
              </a:rPr>
              <a:t>Note that both keys are always paired together and you cannot mix the private and public keys of different individuals or different instances</a:t>
            </a:r>
            <a:r>
              <a:rPr lang="en-US" dirty="0">
                <a:ea typeface="+mn-lt"/>
                <a:cs typeface="+mn-lt"/>
              </a:rPr>
              <a:t>.</a:t>
            </a:r>
            <a:endParaRPr lang="en-US" dirty="0"/>
          </a:p>
          <a:p>
            <a:r>
              <a:rPr lang="en-US" dirty="0">
                <a:ea typeface="+mn-lt"/>
                <a:cs typeface="+mn-lt"/>
              </a:rPr>
              <a:t>Now, Bob says that he is sending $10 to Lisa. So he creates a message (a plain-text message) containing Bob’s (sender) public key, Lisa’s (receiver) public key, and the amount ($10).</a:t>
            </a:r>
            <a:endParaRPr lang="en-US" dirty="0"/>
          </a:p>
          <a:p>
            <a:r>
              <a:rPr lang="en-US" dirty="0">
                <a:ea typeface="+mn-lt"/>
                <a:cs typeface="+mn-lt"/>
              </a:rPr>
              <a:t>The purpose of this remittance such as “I want to buy pumpkin from you” is also added into the message. The entire message is now signed using Bob’s private key. When Lisa receives this message, she will use the </a:t>
            </a:r>
            <a:r>
              <a:rPr lang="en-US" dirty="0">
                <a:highlight>
                  <a:srgbClr val="FFFF00"/>
                </a:highlight>
                <a:ea typeface="+mn-lt"/>
                <a:cs typeface="+mn-lt"/>
              </a:rPr>
              <a:t>signature verification algorithm of PKI </a:t>
            </a:r>
            <a:r>
              <a:rPr lang="en-US" dirty="0">
                <a:ea typeface="+mn-lt"/>
                <a:cs typeface="+mn-lt"/>
              </a:rPr>
              <a:t>and Bob’s public key to ensure that the message indeed originated from Bob. How the PKI works is beyond the scope of this tutorial. The interested reader is referred to this site for a more detailed discussion on PKI. This establishes the authenticity of the message originator. Now, let us look at the message privacy............................................................</a:t>
            </a:r>
            <a:endParaRPr lang="en-US" dirty="0"/>
          </a:p>
          <a:p>
            <a:endParaRPr lang="en-US"/>
          </a:p>
        </p:txBody>
      </p:sp>
      <p:pic>
        <p:nvPicPr>
          <p:cNvPr id="3" name="Picture 3" descr="Diagram&#10;&#10;Description automatically generated">
            <a:extLst>
              <a:ext uri="{FF2B5EF4-FFF2-40B4-BE49-F238E27FC236}">
                <a16:creationId xmlns:a16="http://schemas.microsoft.com/office/drawing/2014/main" id="{C3665BFB-9B01-411B-A536-999DD3EC847D}"/>
              </a:ext>
            </a:extLst>
          </p:cNvPr>
          <p:cNvPicPr>
            <a:picLocks noChangeAspect="1"/>
          </p:cNvPicPr>
          <p:nvPr/>
        </p:nvPicPr>
        <p:blipFill>
          <a:blip r:embed="rId2"/>
          <a:stretch>
            <a:fillRect/>
          </a:stretch>
        </p:blipFill>
        <p:spPr>
          <a:xfrm>
            <a:off x="8419853" y="2337054"/>
            <a:ext cx="3705726" cy="2033496"/>
          </a:xfrm>
          <a:prstGeom prst="rect">
            <a:avLst/>
          </a:prstGeom>
        </p:spPr>
      </p:pic>
      <p:sp>
        <p:nvSpPr>
          <p:cNvPr id="4" name="TextBox 3">
            <a:extLst>
              <a:ext uri="{FF2B5EF4-FFF2-40B4-BE49-F238E27FC236}">
                <a16:creationId xmlns:a16="http://schemas.microsoft.com/office/drawing/2014/main" id="{4214EF5F-8C73-4197-937F-7A35FC6105CC}"/>
              </a:ext>
            </a:extLst>
          </p:cNvPr>
          <p:cNvSpPr txBox="1"/>
          <p:nvPr/>
        </p:nvSpPr>
        <p:spPr>
          <a:xfrm>
            <a:off x="9867900" y="4142873"/>
            <a:ext cx="1189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04</a:t>
            </a:r>
          </a:p>
        </p:txBody>
      </p:sp>
      <p:sp>
        <p:nvSpPr>
          <p:cNvPr id="6" name="Slide Number Placeholder 5">
            <a:extLst>
              <a:ext uri="{FF2B5EF4-FFF2-40B4-BE49-F238E27FC236}">
                <a16:creationId xmlns:a16="http://schemas.microsoft.com/office/drawing/2014/main" id="{65437275-EBE4-46F5-9796-D4794A82E6BF}"/>
              </a:ext>
            </a:extLst>
          </p:cNvPr>
          <p:cNvSpPr>
            <a:spLocks noGrp="1"/>
          </p:cNvSpPr>
          <p:nvPr>
            <p:ph type="sldNum" sz="quarter" idx="12"/>
          </p:nvPr>
        </p:nvSpPr>
        <p:spPr/>
        <p:txBody>
          <a:bodyPr/>
          <a:lstStyle/>
          <a:p>
            <a:fld id="{D57F1E4F-1CFF-5643-939E-217C01CDF565}" type="slidenum">
              <a:rPr lang="en-US" dirty="0"/>
              <a:pPr/>
              <a:t>8</a:t>
            </a:fld>
            <a:endParaRPr lang="en-US"/>
          </a:p>
        </p:txBody>
      </p:sp>
      <p:sp>
        <p:nvSpPr>
          <p:cNvPr id="5" name="Footer Placeholder 4">
            <a:extLst>
              <a:ext uri="{FF2B5EF4-FFF2-40B4-BE49-F238E27FC236}">
                <a16:creationId xmlns:a16="http://schemas.microsoft.com/office/drawing/2014/main" id="{F8A1C18F-F267-4A75-A42A-AA4785EFE800}"/>
              </a:ext>
            </a:extLst>
          </p:cNvPr>
          <p:cNvSpPr>
            <a:spLocks noGrp="1"/>
          </p:cNvSpPr>
          <p:nvPr>
            <p:ph type="ftr" sz="quarter" idx="11"/>
          </p:nvPr>
        </p:nvSpPr>
        <p:spPr>
          <a:xfrm>
            <a:off x="393302" y="6494606"/>
            <a:ext cx="6917210" cy="365125"/>
          </a:xfrm>
        </p:spPr>
        <p:txBody>
          <a:bodyPr/>
          <a:lstStyle/>
          <a:p>
            <a:r>
              <a:rPr lang="en-US"/>
              <a:t>Subhankar Das/9609142622</a:t>
            </a:r>
          </a:p>
        </p:txBody>
      </p:sp>
    </p:spTree>
    <p:extLst>
      <p:ext uri="{BB962C8B-B14F-4D97-AF65-F5344CB8AC3E}">
        <p14:creationId xmlns:p14="http://schemas.microsoft.com/office/powerpoint/2010/main" val="207203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BDF61-8DE3-4157-9EA7-2E511DCA2AA0}"/>
              </a:ext>
            </a:extLst>
          </p:cNvPr>
          <p:cNvSpPr txBox="1"/>
          <p:nvPr/>
        </p:nvSpPr>
        <p:spPr>
          <a:xfrm>
            <a:off x="342901" y="623636"/>
            <a:ext cx="8197516"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Message Privacy:</a:t>
            </a:r>
          </a:p>
          <a:p>
            <a:r>
              <a:rPr lang="en-US" dirty="0"/>
              <a:t>Now, as Lisa has received her payment, she wants to send the link to her eBook which Bob wants to buy. So Lisa would create a message and send it to Bob as shown in image (</a:t>
            </a:r>
            <a:r>
              <a:rPr lang="en-US" dirty="0">
                <a:ea typeface="+mn-lt"/>
                <a:cs typeface="+mn-lt"/>
              </a:rPr>
              <a:t>Figure 05)</a:t>
            </a:r>
          </a:p>
          <a:p>
            <a:endParaRPr lang="en-US">
              <a:ea typeface="+mn-lt"/>
              <a:cs typeface="+mn-lt"/>
            </a:endParaRPr>
          </a:p>
          <a:p>
            <a:r>
              <a:rPr lang="en-US" dirty="0">
                <a:ea typeface="+mn-lt"/>
                <a:cs typeface="+mn-lt"/>
              </a:rPr>
              <a:t>The Lisa creates a message such as “Here is the link to my eBook which you had requested”, signs it with Bob’s public key that she has received in Bob’s request message and also encrypts the message using some secret key which is shared between the two during </a:t>
            </a:r>
            <a:r>
              <a:rPr lang="en-US" dirty="0">
                <a:highlight>
                  <a:srgbClr val="FFFF00"/>
                </a:highlight>
                <a:ea typeface="+mn-lt"/>
                <a:cs typeface="+mn-lt"/>
                <a:hlinkClick r:id="rId2">
                  <a:extLst>
                    <a:ext uri="{A12FA001-AC4F-418D-AE19-62706E023703}">
                      <ahyp:hlinkClr xmlns:ahyp="http://schemas.microsoft.com/office/drawing/2018/hyperlinkcolor" val="tx"/>
                    </a:ext>
                  </a:extLst>
                </a:hlinkClick>
              </a:rPr>
              <a:t>HTTPS handshake</a:t>
            </a:r>
            <a:r>
              <a:rPr lang="en-US" dirty="0">
                <a:highlight>
                  <a:srgbClr val="FFFF00"/>
                </a:highlight>
                <a:ea typeface="+mn-lt"/>
                <a:cs typeface="+mn-lt"/>
              </a:rPr>
              <a:t>.</a:t>
            </a:r>
            <a:endParaRPr lang="en-US" dirty="0">
              <a:highlight>
                <a:srgbClr val="FFFF00"/>
              </a:highlight>
            </a:endParaRPr>
          </a:p>
          <a:p>
            <a:endParaRPr lang="en-US"/>
          </a:p>
          <a:p>
            <a:r>
              <a:rPr lang="en-US" dirty="0">
                <a:ea typeface="+mn-lt"/>
                <a:cs typeface="+mn-lt"/>
              </a:rPr>
              <a:t>Now, Lisa is sure that only Bob can decode the message using the private key that is held by Bob alone. Also, </a:t>
            </a:r>
            <a:r>
              <a:rPr lang="en-US" dirty="0">
                <a:highlight>
                  <a:srgbClr val="FFFF00"/>
                </a:highlight>
                <a:ea typeface="+mn-lt"/>
                <a:cs typeface="+mn-lt"/>
              </a:rPr>
              <a:t>somebody intercepting the message would not be able to recover its contents because the contents are encrypted by a secret key held only by Bob and Alice</a:t>
            </a:r>
            <a:r>
              <a:rPr lang="en-US" dirty="0">
                <a:ea typeface="+mn-lt"/>
                <a:cs typeface="+mn-lt"/>
              </a:rPr>
              <a:t>. This guarantees to Lisa that access to her eBook is granted only to Bob.</a:t>
            </a:r>
            <a:endParaRPr lang="en-US" dirty="0"/>
          </a:p>
          <a:p>
            <a:r>
              <a:rPr lang="en-US" dirty="0">
                <a:ea typeface="+mn-lt"/>
                <a:cs typeface="+mn-lt"/>
              </a:rPr>
              <a:t>Having seen both the features, Authentication and Message Privacy, implied by PKI, let us move ahead to see how Bitcoin makes use of PKI to secure the public ledger that I mentioned in the slide “What is Bitcoin?”.</a:t>
            </a:r>
            <a:endParaRPr lang="en-US" dirty="0"/>
          </a:p>
          <a:p>
            <a:r>
              <a:rPr lang="en-US" dirty="0">
                <a:ea typeface="+mn-lt"/>
                <a:cs typeface="+mn-lt"/>
              </a:rPr>
              <a:t>For your knowledge − The most popular PKI algorithms are RSA(Rivest–Shamir–Adleman) and ECDSA(Elliptic Curve Digital Signature Algorithm), </a:t>
            </a:r>
            <a:r>
              <a:rPr lang="en-US" dirty="0">
                <a:highlight>
                  <a:srgbClr val="FFFF00"/>
                </a:highlight>
                <a:ea typeface="+mn-lt"/>
                <a:cs typeface="+mn-lt"/>
              </a:rPr>
              <a:t>Bitcoin uses the latter one.</a:t>
            </a:r>
            <a:endParaRPr lang="en-US">
              <a:highlight>
                <a:srgbClr val="FFFF00"/>
              </a:highlight>
            </a:endParaRPr>
          </a:p>
          <a:p>
            <a:endParaRPr lang="en-US"/>
          </a:p>
        </p:txBody>
      </p:sp>
      <p:pic>
        <p:nvPicPr>
          <p:cNvPr id="3" name="Picture 3" descr="Diagram&#10;&#10;Description automatically generated">
            <a:extLst>
              <a:ext uri="{FF2B5EF4-FFF2-40B4-BE49-F238E27FC236}">
                <a16:creationId xmlns:a16="http://schemas.microsoft.com/office/drawing/2014/main" id="{CFA6CDBA-0572-41F6-8895-BAB031DC1735}"/>
              </a:ext>
            </a:extLst>
          </p:cNvPr>
          <p:cNvPicPr>
            <a:picLocks noChangeAspect="1"/>
          </p:cNvPicPr>
          <p:nvPr/>
        </p:nvPicPr>
        <p:blipFill>
          <a:blip r:embed="rId3"/>
          <a:stretch>
            <a:fillRect/>
          </a:stretch>
        </p:blipFill>
        <p:spPr>
          <a:xfrm>
            <a:off x="8108351" y="1815101"/>
            <a:ext cx="3936331" cy="2189180"/>
          </a:xfrm>
          <a:prstGeom prst="rect">
            <a:avLst/>
          </a:prstGeom>
        </p:spPr>
      </p:pic>
      <p:sp>
        <p:nvSpPr>
          <p:cNvPr id="4" name="TextBox 3">
            <a:extLst>
              <a:ext uri="{FF2B5EF4-FFF2-40B4-BE49-F238E27FC236}">
                <a16:creationId xmlns:a16="http://schemas.microsoft.com/office/drawing/2014/main" id="{C81F99EF-7D20-4A9E-A47E-D80810E5F33D}"/>
              </a:ext>
            </a:extLst>
          </p:cNvPr>
          <p:cNvSpPr txBox="1"/>
          <p:nvPr/>
        </p:nvSpPr>
        <p:spPr>
          <a:xfrm>
            <a:off x="9637295" y="3852110"/>
            <a:ext cx="1229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05</a:t>
            </a:r>
          </a:p>
        </p:txBody>
      </p:sp>
      <p:sp>
        <p:nvSpPr>
          <p:cNvPr id="6" name="Slide Number Placeholder 5">
            <a:extLst>
              <a:ext uri="{FF2B5EF4-FFF2-40B4-BE49-F238E27FC236}">
                <a16:creationId xmlns:a16="http://schemas.microsoft.com/office/drawing/2014/main" id="{10E9F79A-6360-451C-A5AB-A57CF7147D94}"/>
              </a:ext>
            </a:extLst>
          </p:cNvPr>
          <p:cNvSpPr>
            <a:spLocks noGrp="1"/>
          </p:cNvSpPr>
          <p:nvPr>
            <p:ph type="sldNum" sz="quarter" idx="12"/>
          </p:nvPr>
        </p:nvSpPr>
        <p:spPr/>
        <p:txBody>
          <a:bodyPr/>
          <a:lstStyle/>
          <a:p>
            <a:fld id="{D57F1E4F-1CFF-5643-939E-217C01CDF565}" type="slidenum">
              <a:rPr lang="en-US" dirty="0"/>
              <a:pPr/>
              <a:t>9</a:t>
            </a:fld>
            <a:endParaRPr lang="en-US"/>
          </a:p>
        </p:txBody>
      </p:sp>
      <p:sp>
        <p:nvSpPr>
          <p:cNvPr id="5" name="Footer Placeholder 4">
            <a:extLst>
              <a:ext uri="{FF2B5EF4-FFF2-40B4-BE49-F238E27FC236}">
                <a16:creationId xmlns:a16="http://schemas.microsoft.com/office/drawing/2014/main" id="{B732F18E-1285-4ACF-9AF2-FEB9FDDBD81F}"/>
              </a:ext>
            </a:extLst>
          </p:cNvPr>
          <p:cNvSpPr>
            <a:spLocks noGrp="1"/>
          </p:cNvSpPr>
          <p:nvPr>
            <p:ph type="ftr" sz="quarter" idx="11"/>
          </p:nvPr>
        </p:nvSpPr>
        <p:spPr>
          <a:xfrm>
            <a:off x="341110" y="6505044"/>
            <a:ext cx="6917210" cy="365125"/>
          </a:xfrm>
        </p:spPr>
        <p:txBody>
          <a:bodyPr/>
          <a:lstStyle/>
          <a:p>
            <a:r>
              <a:rPr lang="en-US"/>
              <a:t>Subhankar Das/9609142622</a:t>
            </a:r>
          </a:p>
        </p:txBody>
      </p:sp>
    </p:spTree>
    <p:extLst>
      <p:ext uri="{BB962C8B-B14F-4D97-AF65-F5344CB8AC3E}">
        <p14:creationId xmlns:p14="http://schemas.microsoft.com/office/powerpoint/2010/main" val="211403870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Dividend</vt:lpstr>
      <vt:lpstr>Project on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279</cp:revision>
  <dcterms:created xsi:type="dcterms:W3CDTF">2021-11-07T15:04:59Z</dcterms:created>
  <dcterms:modified xsi:type="dcterms:W3CDTF">2021-11-30T15:41:40Z</dcterms:modified>
</cp:coreProperties>
</file>